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99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" initials="J" lastIdx="4" clrIdx="0">
    <p:extLst>
      <p:ext uri="{19B8F6BF-5375-455C-9EA6-DF929625EA0E}">
        <p15:presenceInfo xmlns:p15="http://schemas.microsoft.com/office/powerpoint/2012/main" userId="Jor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202"/>
    <a:srgbClr val="00FF00"/>
    <a:srgbClr val="0000FF"/>
    <a:srgbClr val="FF00FF"/>
    <a:srgbClr val="0057AC"/>
    <a:srgbClr val="004385"/>
    <a:srgbClr val="15488F"/>
    <a:srgbClr val="40404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DBFC8-0BD7-484B-BF8C-21F7B1CBC2A9}" v="492" dt="2020-05-01T14:17:31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308" y="4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" userId="c64a7d57-1da2-4763-a98c-3c1ec591bfe0" providerId="ADAL" clId="{D60E8708-7664-473D-A044-97812E7254AD}"/>
    <pc:docChg chg="undo custSel addSld delSld modSld sldOrd">
      <pc:chgData name="Jorge" userId="c64a7d57-1da2-4763-a98c-3c1ec591bfe0" providerId="ADAL" clId="{D60E8708-7664-473D-A044-97812E7254AD}" dt="2020-04-27T13:47:20.760" v="6237" actId="20577"/>
      <pc:docMkLst>
        <pc:docMk/>
      </pc:docMkLst>
      <pc:sldChg chg="modSp mod">
        <pc:chgData name="Jorge" userId="c64a7d57-1da2-4763-a98c-3c1ec591bfe0" providerId="ADAL" clId="{D60E8708-7664-473D-A044-97812E7254AD}" dt="2020-04-27T13:47:20.760" v="6237" actId="20577"/>
        <pc:sldMkLst>
          <pc:docMk/>
          <pc:sldMk cId="1416218188" sldId="257"/>
        </pc:sldMkLst>
        <pc:spChg chg="mod">
          <ac:chgData name="Jorge" userId="c64a7d57-1da2-4763-a98c-3c1ec591bfe0" providerId="ADAL" clId="{D60E8708-7664-473D-A044-97812E7254AD}" dt="2020-04-27T13:47:20.760" v="6237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delSp modSp mod">
        <pc:chgData name="Jorge" userId="c64a7d57-1da2-4763-a98c-3c1ec591bfe0" providerId="ADAL" clId="{D60E8708-7664-473D-A044-97812E7254AD}" dt="2020-04-26T07:58:15.503" v="5201" actId="20577"/>
        <pc:sldMkLst>
          <pc:docMk/>
          <pc:sldMk cId="2120785848" sldId="281"/>
        </pc:sldMkLst>
        <pc:graphicFrameChg chg="del modGraphic">
          <ac:chgData name="Jorge" userId="c64a7d57-1da2-4763-a98c-3c1ec591bfe0" providerId="ADAL" clId="{D60E8708-7664-473D-A044-97812E7254AD}" dt="2020-04-20T14:18:14.729" v="275" actId="478"/>
          <ac:graphicFrameMkLst>
            <pc:docMk/>
            <pc:sldMk cId="2120785848" sldId="281"/>
            <ac:graphicFrameMk id="4" creationId="{A7424AB1-724D-4A4E-8499-09361718773E}"/>
          </ac:graphicFrameMkLst>
        </pc:graphicFrameChg>
        <pc:graphicFrameChg chg="mod modGraphic">
          <ac:chgData name="Jorge" userId="c64a7d57-1da2-4763-a98c-3c1ec591bfe0" providerId="ADAL" clId="{D60E8708-7664-473D-A044-97812E7254AD}" dt="2020-04-26T07:58:15.503" v="5201" actId="20577"/>
          <ac:graphicFrameMkLst>
            <pc:docMk/>
            <pc:sldMk cId="2120785848" sldId="281"/>
            <ac:graphicFrameMk id="5" creationId="{D5232673-8000-4D2A-BAB0-84DD7265C891}"/>
          </ac:graphicFrameMkLst>
        </pc:graphicFrameChg>
      </pc:sldChg>
      <pc:sldChg chg="modSp mod">
        <pc:chgData name="Jorge" userId="c64a7d57-1da2-4763-a98c-3c1ec591bfe0" providerId="ADAL" clId="{D60E8708-7664-473D-A044-97812E7254AD}" dt="2020-04-27T13:46:49.523" v="6222" actId="20577"/>
        <pc:sldMkLst>
          <pc:docMk/>
          <pc:sldMk cId="1749433598" sldId="285"/>
        </pc:sldMkLst>
        <pc:spChg chg="mod">
          <ac:chgData name="Jorge" userId="c64a7d57-1da2-4763-a98c-3c1ec591bfe0" providerId="ADAL" clId="{D60E8708-7664-473D-A044-97812E7254AD}" dt="2020-04-27T13:46:49.523" v="6222" actId="20577"/>
          <ac:spMkLst>
            <pc:docMk/>
            <pc:sldMk cId="1749433598" sldId="285"/>
            <ac:spMk id="2" creationId="{7A629D67-F3C7-44DA-BD83-B403C02A54E2}"/>
          </ac:spMkLst>
        </pc:spChg>
      </pc:sldChg>
      <pc:sldChg chg="modSp del mod">
        <pc:chgData name="Jorge" userId="c64a7d57-1da2-4763-a98c-3c1ec591bfe0" providerId="ADAL" clId="{D60E8708-7664-473D-A044-97812E7254AD}" dt="2020-04-20T14:19:20.318" v="519" actId="47"/>
        <pc:sldMkLst>
          <pc:docMk/>
          <pc:sldMk cId="3424953240" sldId="292"/>
        </pc:sldMkLst>
        <pc:graphicFrameChg chg="modGraphic">
          <ac:chgData name="Jorge" userId="c64a7d57-1da2-4763-a98c-3c1ec591bfe0" providerId="ADAL" clId="{D60E8708-7664-473D-A044-97812E7254AD}" dt="2020-04-18T08:42:21.787" v="113" actId="13926"/>
          <ac:graphicFrameMkLst>
            <pc:docMk/>
            <pc:sldMk cId="3424953240" sldId="292"/>
            <ac:graphicFrameMk id="5" creationId="{D5232673-8000-4D2A-BAB0-84DD7265C891}"/>
          </ac:graphicFrameMkLst>
        </pc:graphicFrameChg>
      </pc:sldChg>
      <pc:sldChg chg="modSp del mod">
        <pc:chgData name="Jorge" userId="c64a7d57-1da2-4763-a98c-3c1ec591bfe0" providerId="ADAL" clId="{D60E8708-7664-473D-A044-97812E7254AD}" dt="2020-04-20T14:19:25.751" v="520" actId="47"/>
        <pc:sldMkLst>
          <pc:docMk/>
          <pc:sldMk cId="489062980" sldId="293"/>
        </pc:sldMkLst>
        <pc:graphicFrameChg chg="modGraphic">
          <ac:chgData name="Jorge" userId="c64a7d57-1da2-4763-a98c-3c1ec591bfe0" providerId="ADAL" clId="{D60E8708-7664-473D-A044-97812E7254AD}" dt="2020-04-18T08:42:27.164" v="114" actId="13926"/>
          <ac:graphicFrameMkLst>
            <pc:docMk/>
            <pc:sldMk cId="489062980" sldId="293"/>
            <ac:graphicFrameMk id="5" creationId="{D5232673-8000-4D2A-BAB0-84DD7265C891}"/>
          </ac:graphicFrameMkLst>
        </pc:graphicFrameChg>
      </pc:sldChg>
      <pc:sldChg chg="modSp mod">
        <pc:chgData name="Jorge" userId="c64a7d57-1da2-4763-a98c-3c1ec591bfe0" providerId="ADAL" clId="{D60E8708-7664-473D-A044-97812E7254AD}" dt="2020-04-27T13:46:11.116" v="6183" actId="6549"/>
        <pc:sldMkLst>
          <pc:docMk/>
          <pc:sldMk cId="3298328943" sldId="294"/>
        </pc:sldMkLst>
        <pc:spChg chg="mod">
          <ac:chgData name="Jorge" userId="c64a7d57-1da2-4763-a98c-3c1ec591bfe0" providerId="ADAL" clId="{D60E8708-7664-473D-A044-97812E7254AD}" dt="2020-04-27T13:46:11.116" v="6183" actId="6549"/>
          <ac:spMkLst>
            <pc:docMk/>
            <pc:sldMk cId="3298328943" sldId="294"/>
            <ac:spMk id="2" creationId="{7A629D67-F3C7-44DA-BD83-B403C02A54E2}"/>
          </ac:spMkLst>
        </pc:spChg>
      </pc:sldChg>
      <pc:sldChg chg="modSp mod">
        <pc:chgData name="Jorge" userId="c64a7d57-1da2-4763-a98c-3c1ec591bfe0" providerId="ADAL" clId="{D60E8708-7664-473D-A044-97812E7254AD}" dt="2020-04-27T13:39:57.872" v="5700" actId="20577"/>
        <pc:sldMkLst>
          <pc:docMk/>
          <pc:sldMk cId="2404151655" sldId="295"/>
        </pc:sldMkLst>
        <pc:spChg chg="mod">
          <ac:chgData name="Jorge" userId="c64a7d57-1da2-4763-a98c-3c1ec591bfe0" providerId="ADAL" clId="{D60E8708-7664-473D-A044-97812E7254AD}" dt="2020-04-27T13:39:57.872" v="5700" actId="20577"/>
          <ac:spMkLst>
            <pc:docMk/>
            <pc:sldMk cId="2404151655" sldId="295"/>
            <ac:spMk id="2" creationId="{7A629D67-F3C7-44DA-BD83-B403C02A54E2}"/>
          </ac:spMkLst>
        </pc:spChg>
      </pc:sldChg>
      <pc:sldChg chg="modSp mod">
        <pc:chgData name="Jorge" userId="c64a7d57-1da2-4763-a98c-3c1ec591bfe0" providerId="ADAL" clId="{D60E8708-7664-473D-A044-97812E7254AD}" dt="2020-04-27T13:45:06.468" v="6129" actId="21"/>
        <pc:sldMkLst>
          <pc:docMk/>
          <pc:sldMk cId="3385658189" sldId="296"/>
        </pc:sldMkLst>
        <pc:spChg chg="mod">
          <ac:chgData name="Jorge" userId="c64a7d57-1da2-4763-a98c-3c1ec591bfe0" providerId="ADAL" clId="{D60E8708-7664-473D-A044-97812E7254AD}" dt="2020-04-27T13:45:06.468" v="6129" actId="21"/>
          <ac:spMkLst>
            <pc:docMk/>
            <pc:sldMk cId="3385658189" sldId="296"/>
            <ac:spMk id="2" creationId="{7A629D67-F3C7-44DA-BD83-B403C02A54E2}"/>
          </ac:spMkLst>
        </pc:spChg>
      </pc:sldChg>
      <pc:sldChg chg="del">
        <pc:chgData name="Jorge" userId="c64a7d57-1da2-4763-a98c-3c1ec591bfe0" providerId="ADAL" clId="{D60E8708-7664-473D-A044-97812E7254AD}" dt="2020-04-20T14:20:25.163" v="596" actId="47"/>
        <pc:sldMkLst>
          <pc:docMk/>
          <pc:sldMk cId="384693791" sldId="297"/>
        </pc:sldMkLst>
      </pc:sldChg>
      <pc:sldChg chg="del">
        <pc:chgData name="Jorge" userId="c64a7d57-1da2-4763-a98c-3c1ec591bfe0" providerId="ADAL" clId="{D60E8708-7664-473D-A044-97812E7254AD}" dt="2020-04-20T14:26:44.238" v="1902" actId="47"/>
        <pc:sldMkLst>
          <pc:docMk/>
          <pc:sldMk cId="1971953835" sldId="298"/>
        </pc:sldMkLst>
      </pc:sldChg>
      <pc:sldChg chg="modSp mod">
        <pc:chgData name="Jorge" userId="c64a7d57-1da2-4763-a98c-3c1ec591bfe0" providerId="ADAL" clId="{D60E8708-7664-473D-A044-97812E7254AD}" dt="2020-04-27T11:35:28.649" v="5276" actId="1076"/>
        <pc:sldMkLst>
          <pc:docMk/>
          <pc:sldMk cId="1621995946" sldId="299"/>
        </pc:sldMkLst>
        <pc:spChg chg="mod">
          <ac:chgData name="Jorge" userId="c64a7d57-1da2-4763-a98c-3c1ec591bfe0" providerId="ADAL" clId="{D60E8708-7664-473D-A044-97812E7254AD}" dt="2020-04-27T11:35:28.649" v="5276" actId="1076"/>
          <ac:spMkLst>
            <pc:docMk/>
            <pc:sldMk cId="1621995946" sldId="299"/>
            <ac:spMk id="2" creationId="{7A629D67-F3C7-44DA-BD83-B403C02A54E2}"/>
          </ac:spMkLst>
        </pc:spChg>
      </pc:sldChg>
      <pc:sldChg chg="modSp mod">
        <pc:chgData name="Jorge" userId="c64a7d57-1da2-4763-a98c-3c1ec591bfe0" providerId="ADAL" clId="{D60E8708-7664-473D-A044-97812E7254AD}" dt="2020-04-24T14:09:34.280" v="4957" actId="20577"/>
        <pc:sldMkLst>
          <pc:docMk/>
          <pc:sldMk cId="3400275072" sldId="300"/>
        </pc:sldMkLst>
        <pc:spChg chg="mod">
          <ac:chgData name="Jorge" userId="c64a7d57-1da2-4763-a98c-3c1ec591bfe0" providerId="ADAL" clId="{D60E8708-7664-473D-A044-97812E7254AD}" dt="2020-04-24T14:09:34.280" v="4957" actId="20577"/>
          <ac:spMkLst>
            <pc:docMk/>
            <pc:sldMk cId="3400275072" sldId="300"/>
            <ac:spMk id="2" creationId="{7A629D67-F3C7-44DA-BD83-B403C02A54E2}"/>
          </ac:spMkLst>
        </pc:spChg>
      </pc:sldChg>
      <pc:sldChg chg="modSp add mod">
        <pc:chgData name="Jorge" userId="c64a7d57-1da2-4763-a98c-3c1ec591bfe0" providerId="ADAL" clId="{D60E8708-7664-473D-A044-97812E7254AD}" dt="2020-04-27T13:40:53.340" v="5705" actId="1076"/>
        <pc:sldMkLst>
          <pc:docMk/>
          <pc:sldMk cId="2721830072" sldId="301"/>
        </pc:sldMkLst>
        <pc:spChg chg="mod">
          <ac:chgData name="Jorge" userId="c64a7d57-1da2-4763-a98c-3c1ec591bfe0" providerId="ADAL" clId="{D60E8708-7664-473D-A044-97812E7254AD}" dt="2020-04-27T13:40:53.340" v="5705" actId="1076"/>
          <ac:spMkLst>
            <pc:docMk/>
            <pc:sldMk cId="2721830072" sldId="301"/>
            <ac:spMk id="2" creationId="{7A629D67-F3C7-44DA-BD83-B403C02A54E2}"/>
          </ac:spMkLst>
        </pc:spChg>
      </pc:sldChg>
      <pc:sldChg chg="modSp add del mod">
        <pc:chgData name="Jorge" userId="c64a7d57-1da2-4763-a98c-3c1ec591bfe0" providerId="ADAL" clId="{D60E8708-7664-473D-A044-97812E7254AD}" dt="2020-04-24T14:09:06.014" v="4941" actId="47"/>
        <pc:sldMkLst>
          <pc:docMk/>
          <pc:sldMk cId="4094600725" sldId="302"/>
        </pc:sldMkLst>
        <pc:spChg chg="mod">
          <ac:chgData name="Jorge" userId="c64a7d57-1da2-4763-a98c-3c1ec591bfe0" providerId="ADAL" clId="{D60E8708-7664-473D-A044-97812E7254AD}" dt="2020-04-24T14:05:48.588" v="4827" actId="20577"/>
          <ac:spMkLst>
            <pc:docMk/>
            <pc:sldMk cId="4094600725" sldId="302"/>
            <ac:spMk id="2" creationId="{7A629D67-F3C7-44DA-BD83-B403C02A54E2}"/>
          </ac:spMkLst>
        </pc:spChg>
      </pc:sldChg>
      <pc:sldChg chg="modSp add del mod">
        <pc:chgData name="Jorge" userId="c64a7d57-1da2-4763-a98c-3c1ec591bfe0" providerId="ADAL" clId="{D60E8708-7664-473D-A044-97812E7254AD}" dt="2020-04-24T14:09:46.964" v="4958" actId="47"/>
        <pc:sldMkLst>
          <pc:docMk/>
          <pc:sldMk cId="1796330975" sldId="303"/>
        </pc:sldMkLst>
        <pc:spChg chg="mod">
          <ac:chgData name="Jorge" userId="c64a7d57-1da2-4763-a98c-3c1ec591bfe0" providerId="ADAL" clId="{D60E8708-7664-473D-A044-97812E7254AD}" dt="2020-04-24T11:42:40.721" v="4105" actId="20577"/>
          <ac:spMkLst>
            <pc:docMk/>
            <pc:sldMk cId="1796330975" sldId="303"/>
            <ac:spMk id="2" creationId="{7A629D67-F3C7-44DA-BD83-B403C02A54E2}"/>
          </ac:spMkLst>
        </pc:spChg>
        <pc:spChg chg="mod">
          <ac:chgData name="Jorge" userId="c64a7d57-1da2-4763-a98c-3c1ec591bfe0" providerId="ADAL" clId="{D60E8708-7664-473D-A044-97812E7254AD}" dt="2020-04-24T11:38:24.931" v="3638" actId="20577"/>
          <ac:spMkLst>
            <pc:docMk/>
            <pc:sldMk cId="1796330975" sldId="303"/>
            <ac:spMk id="9" creationId="{00000000-0000-0000-0000-000000000000}"/>
          </ac:spMkLst>
        </pc:spChg>
      </pc:sldChg>
      <pc:sldChg chg="addSp delSp modSp new mod">
        <pc:chgData name="Jorge" userId="c64a7d57-1da2-4763-a98c-3c1ec591bfe0" providerId="ADAL" clId="{D60E8708-7664-473D-A044-97812E7254AD}" dt="2020-04-24T14:01:50.003" v="4240" actId="1076"/>
        <pc:sldMkLst>
          <pc:docMk/>
          <pc:sldMk cId="4268938896" sldId="304"/>
        </pc:sldMkLst>
        <pc:spChg chg="del">
          <ac:chgData name="Jorge" userId="c64a7d57-1da2-4763-a98c-3c1ec591bfe0" providerId="ADAL" clId="{D60E8708-7664-473D-A044-97812E7254AD}" dt="2020-04-24T13:51:19.008" v="4107" actId="478"/>
          <ac:spMkLst>
            <pc:docMk/>
            <pc:sldMk cId="4268938896" sldId="304"/>
            <ac:spMk id="2" creationId="{E563CE5A-39F5-4369-B038-DC88758E6C93}"/>
          </ac:spMkLst>
        </pc:spChg>
        <pc:spChg chg="add">
          <ac:chgData name="Jorge" userId="c64a7d57-1da2-4763-a98c-3c1ec591bfe0" providerId="ADAL" clId="{D60E8708-7664-473D-A044-97812E7254AD}" dt="2020-04-24T13:57:47.130" v="4134"/>
          <ac:spMkLst>
            <pc:docMk/>
            <pc:sldMk cId="4268938896" sldId="304"/>
            <ac:spMk id="6" creationId="{207C6647-0E70-4706-894E-ECAA974883E9}"/>
          </ac:spMkLst>
        </pc:spChg>
        <pc:graphicFrameChg chg="add del">
          <ac:chgData name="Jorge" userId="c64a7d57-1da2-4763-a98c-3c1ec591bfe0" providerId="ADAL" clId="{D60E8708-7664-473D-A044-97812E7254AD}" dt="2020-04-24T13:51:22.086" v="4109"/>
          <ac:graphicFrameMkLst>
            <pc:docMk/>
            <pc:sldMk cId="4268938896" sldId="304"/>
            <ac:graphicFrameMk id="3" creationId="{72E564FC-F94D-48E9-9790-3FBD04A178CB}"/>
          </ac:graphicFrameMkLst>
        </pc:graphicFrameChg>
        <pc:picChg chg="add del mod modCrop">
          <ac:chgData name="Jorge" userId="c64a7d57-1da2-4763-a98c-3c1ec591bfe0" providerId="ADAL" clId="{D60E8708-7664-473D-A044-97812E7254AD}" dt="2020-04-24T13:54:48.507" v="4121" actId="478"/>
          <ac:picMkLst>
            <pc:docMk/>
            <pc:sldMk cId="4268938896" sldId="304"/>
            <ac:picMk id="4" creationId="{C8A5A60A-031E-43DE-8A1C-AADE996D86F4}"/>
          </ac:picMkLst>
        </pc:picChg>
        <pc:picChg chg="add del mod modCrop">
          <ac:chgData name="Jorge" userId="c64a7d57-1da2-4763-a98c-3c1ec591bfe0" providerId="ADAL" clId="{D60E8708-7664-473D-A044-97812E7254AD}" dt="2020-04-24T14:01:18.889" v="4233" actId="478"/>
          <ac:picMkLst>
            <pc:docMk/>
            <pc:sldMk cId="4268938896" sldId="304"/>
            <ac:picMk id="5" creationId="{5E53EDE9-A6C7-400B-89E2-830B25E0A9CB}"/>
          </ac:picMkLst>
        </pc:picChg>
        <pc:picChg chg="add mod modCrop">
          <ac:chgData name="Jorge" userId="c64a7d57-1da2-4763-a98c-3c1ec591bfe0" providerId="ADAL" clId="{D60E8708-7664-473D-A044-97812E7254AD}" dt="2020-04-24T14:01:50.003" v="4240" actId="1076"/>
          <ac:picMkLst>
            <pc:docMk/>
            <pc:sldMk cId="4268938896" sldId="304"/>
            <ac:picMk id="7" creationId="{6F9F42B2-49C0-44CD-8900-DFD9FBC9C52D}"/>
          </ac:picMkLst>
        </pc:picChg>
      </pc:sldChg>
      <pc:sldChg chg="addSp delSp modSp new mod">
        <pc:chgData name="Jorge" userId="c64a7d57-1da2-4763-a98c-3c1ec591bfe0" providerId="ADAL" clId="{D60E8708-7664-473D-A044-97812E7254AD}" dt="2020-04-24T14:02:07.947" v="4244" actId="1076"/>
        <pc:sldMkLst>
          <pc:docMk/>
          <pc:sldMk cId="3444756383" sldId="305"/>
        </pc:sldMkLst>
        <pc:spChg chg="del">
          <ac:chgData name="Jorge" userId="c64a7d57-1da2-4763-a98c-3c1ec591bfe0" providerId="ADAL" clId="{D60E8708-7664-473D-A044-97812E7254AD}" dt="2020-04-24T13:53:33.280" v="4120" actId="478"/>
          <ac:spMkLst>
            <pc:docMk/>
            <pc:sldMk cId="3444756383" sldId="305"/>
            <ac:spMk id="2" creationId="{0CF5E230-CF43-4DD6-A193-531552370B82}"/>
          </ac:spMkLst>
        </pc:spChg>
        <pc:spChg chg="add">
          <ac:chgData name="Jorge" userId="c64a7d57-1da2-4763-a98c-3c1ec591bfe0" providerId="ADAL" clId="{D60E8708-7664-473D-A044-97812E7254AD}" dt="2020-04-24T13:57:48.473" v="4135"/>
          <ac:spMkLst>
            <pc:docMk/>
            <pc:sldMk cId="3444756383" sldId="305"/>
            <ac:spMk id="5" creationId="{17B3AC8F-1C02-427B-B28D-36F994FE29F6}"/>
          </ac:spMkLst>
        </pc:spChg>
        <pc:picChg chg="add del mod modCrop">
          <ac:chgData name="Jorge" userId="c64a7d57-1da2-4763-a98c-3c1ec591bfe0" providerId="ADAL" clId="{D60E8708-7664-473D-A044-97812E7254AD}" dt="2020-04-24T13:55:01.169" v="4123" actId="478"/>
          <ac:picMkLst>
            <pc:docMk/>
            <pc:sldMk cId="3444756383" sldId="305"/>
            <ac:picMk id="3" creationId="{0E792007-4D8E-4F92-AAAB-DCFA2C28131B}"/>
          </ac:picMkLst>
        </pc:picChg>
        <pc:picChg chg="add del mod modCrop">
          <ac:chgData name="Jorge" userId="c64a7d57-1da2-4763-a98c-3c1ec591bfe0" providerId="ADAL" clId="{D60E8708-7664-473D-A044-97812E7254AD}" dt="2020-04-24T14:01:30.127" v="4235" actId="478"/>
          <ac:picMkLst>
            <pc:docMk/>
            <pc:sldMk cId="3444756383" sldId="305"/>
            <ac:picMk id="4" creationId="{5762610D-E843-40ED-983F-7A4764C60DBA}"/>
          </ac:picMkLst>
        </pc:picChg>
        <pc:picChg chg="add mod modCrop">
          <ac:chgData name="Jorge" userId="c64a7d57-1da2-4763-a98c-3c1ec591bfe0" providerId="ADAL" clId="{D60E8708-7664-473D-A044-97812E7254AD}" dt="2020-04-24T14:02:07.947" v="4244" actId="1076"/>
          <ac:picMkLst>
            <pc:docMk/>
            <pc:sldMk cId="3444756383" sldId="305"/>
            <ac:picMk id="6" creationId="{E8073DC7-A646-4085-B1D9-87487BFD6CE5}"/>
          </ac:picMkLst>
        </pc:picChg>
      </pc:sldChg>
      <pc:sldChg chg="addSp delSp modSp new mod ord">
        <pc:chgData name="Jorge" userId="c64a7d57-1da2-4763-a98c-3c1ec591bfe0" providerId="ADAL" clId="{D60E8708-7664-473D-A044-97812E7254AD}" dt="2020-04-24T16:48:12.616" v="5158" actId="1076"/>
        <pc:sldMkLst>
          <pc:docMk/>
          <pc:sldMk cId="2804801208" sldId="306"/>
        </pc:sldMkLst>
        <pc:spChg chg="del">
          <ac:chgData name="Jorge" userId="c64a7d57-1da2-4763-a98c-3c1ec591bfe0" providerId="ADAL" clId="{D60E8708-7664-473D-A044-97812E7254AD}" dt="2020-04-24T13:59:11.487" v="4225" actId="478"/>
          <ac:spMkLst>
            <pc:docMk/>
            <pc:sldMk cId="2804801208" sldId="306"/>
            <ac:spMk id="2" creationId="{BF23658E-DEDE-4EF7-A97C-9A4FD5934ED9}"/>
          </ac:spMkLst>
        </pc:spChg>
        <pc:spChg chg="add mod">
          <ac:chgData name="Jorge" userId="c64a7d57-1da2-4763-a98c-3c1ec591bfe0" providerId="ADAL" clId="{D60E8708-7664-473D-A044-97812E7254AD}" dt="2020-04-24T14:02:43.815" v="4286" actId="14100"/>
          <ac:spMkLst>
            <pc:docMk/>
            <pc:sldMk cId="2804801208" sldId="306"/>
            <ac:spMk id="4" creationId="{E3DABDFA-92B7-4141-AE49-14F34C555937}"/>
          </ac:spMkLst>
        </pc:spChg>
        <pc:picChg chg="add mod modCrop">
          <ac:chgData name="Jorge" userId="c64a7d57-1da2-4763-a98c-3c1ec591bfe0" providerId="ADAL" clId="{D60E8708-7664-473D-A044-97812E7254AD}" dt="2020-04-24T16:48:12.616" v="5158" actId="1076"/>
          <ac:picMkLst>
            <pc:docMk/>
            <pc:sldMk cId="2804801208" sldId="306"/>
            <ac:picMk id="2" creationId="{B1A5AEAE-C45A-47B1-8333-1F7AF849FEE3}"/>
          </ac:picMkLst>
        </pc:picChg>
        <pc:picChg chg="add del mod modCrop">
          <ac:chgData name="Jorge" userId="c64a7d57-1da2-4763-a98c-3c1ec591bfe0" providerId="ADAL" clId="{D60E8708-7664-473D-A044-97812E7254AD}" dt="2020-04-24T16:47:48.375" v="5151" actId="478"/>
          <ac:picMkLst>
            <pc:docMk/>
            <pc:sldMk cId="2804801208" sldId="306"/>
            <ac:picMk id="3" creationId="{0BB74C7F-3FAD-4D44-BDDE-05DA3C9A44F8}"/>
          </ac:picMkLst>
        </pc:picChg>
      </pc:sldChg>
      <pc:sldChg chg="modSp add mod">
        <pc:chgData name="Jorge" userId="c64a7d57-1da2-4763-a98c-3c1ec591bfe0" providerId="ADAL" clId="{D60E8708-7664-473D-A044-97812E7254AD}" dt="2020-04-24T14:03:20.421" v="4389" actId="1076"/>
        <pc:sldMkLst>
          <pc:docMk/>
          <pc:sldMk cId="3741425467" sldId="307"/>
        </pc:sldMkLst>
        <pc:spChg chg="mod">
          <ac:chgData name="Jorge" userId="c64a7d57-1da2-4763-a98c-3c1ec591bfe0" providerId="ADAL" clId="{D60E8708-7664-473D-A044-97812E7254AD}" dt="2020-04-24T14:03:20.421" v="4389" actId="1076"/>
          <ac:spMkLst>
            <pc:docMk/>
            <pc:sldMk cId="3741425467" sldId="307"/>
            <ac:spMk id="2" creationId="{7A629D67-F3C7-44DA-BD83-B403C02A54E2}"/>
          </ac:spMkLst>
        </pc:spChg>
        <pc:spChg chg="mod">
          <ac:chgData name="Jorge" userId="c64a7d57-1da2-4763-a98c-3c1ec591bfe0" providerId="ADAL" clId="{D60E8708-7664-473D-A044-97812E7254AD}" dt="2020-04-24T14:02:52.205" v="4299" actId="20577"/>
          <ac:spMkLst>
            <pc:docMk/>
            <pc:sldMk cId="3741425467" sldId="307"/>
            <ac:spMk id="9" creationId="{00000000-0000-0000-0000-000000000000}"/>
          </ac:spMkLst>
        </pc:spChg>
      </pc:sldChg>
      <pc:sldChg chg="addSp delSp modSp new mod">
        <pc:chgData name="Jorge" userId="c64a7d57-1da2-4763-a98c-3c1ec591bfe0" providerId="ADAL" clId="{D60E8708-7664-473D-A044-97812E7254AD}" dt="2020-04-25T15:19:21.078" v="5193" actId="20577"/>
        <pc:sldMkLst>
          <pc:docMk/>
          <pc:sldMk cId="476339351" sldId="308"/>
        </pc:sldMkLst>
        <pc:spChg chg="del">
          <ac:chgData name="Jorge" userId="c64a7d57-1da2-4763-a98c-3c1ec591bfe0" providerId="ADAL" clId="{D60E8708-7664-473D-A044-97812E7254AD}" dt="2020-04-25T15:16:39.722" v="5160" actId="478"/>
          <ac:spMkLst>
            <pc:docMk/>
            <pc:sldMk cId="476339351" sldId="308"/>
            <ac:spMk id="2" creationId="{6FD76306-1A50-4930-B3CB-79F3DDB6F1DE}"/>
          </ac:spMkLst>
        </pc:spChg>
        <pc:spChg chg="add mod">
          <ac:chgData name="Jorge" userId="c64a7d57-1da2-4763-a98c-3c1ec591bfe0" providerId="ADAL" clId="{D60E8708-7664-473D-A044-97812E7254AD}" dt="2020-04-25T15:19:21.078" v="5193" actId="20577"/>
          <ac:spMkLst>
            <pc:docMk/>
            <pc:sldMk cId="476339351" sldId="308"/>
            <ac:spMk id="4" creationId="{A7321A85-8E32-4ABC-A70E-63EE80937234}"/>
          </ac:spMkLst>
        </pc:spChg>
        <pc:picChg chg="add mod">
          <ac:chgData name="Jorge" userId="c64a7d57-1da2-4763-a98c-3c1ec591bfe0" providerId="ADAL" clId="{D60E8708-7664-473D-A044-97812E7254AD}" dt="2020-04-25T15:16:49.276" v="5163" actId="1076"/>
          <ac:picMkLst>
            <pc:docMk/>
            <pc:sldMk cId="476339351" sldId="308"/>
            <ac:picMk id="3" creationId="{B65973F9-9828-4106-98F4-A921981977C7}"/>
          </ac:picMkLst>
        </pc:picChg>
      </pc:sldChg>
      <pc:sldChg chg="addSp delSp modSp new mod">
        <pc:chgData name="Jorge" userId="c64a7d57-1da2-4763-a98c-3c1ec591bfe0" providerId="ADAL" clId="{D60E8708-7664-473D-A044-97812E7254AD}" dt="2020-04-25T15:19:30.478" v="5196"/>
        <pc:sldMkLst>
          <pc:docMk/>
          <pc:sldMk cId="371385513" sldId="309"/>
        </pc:sldMkLst>
        <pc:spChg chg="del">
          <ac:chgData name="Jorge" userId="c64a7d57-1da2-4763-a98c-3c1ec591bfe0" providerId="ADAL" clId="{D60E8708-7664-473D-A044-97812E7254AD}" dt="2020-04-25T15:17:27.268" v="5165" actId="478"/>
          <ac:spMkLst>
            <pc:docMk/>
            <pc:sldMk cId="371385513" sldId="309"/>
            <ac:spMk id="2" creationId="{266C04DE-1496-4DD9-941B-8C7DFDDEE321}"/>
          </ac:spMkLst>
        </pc:spChg>
        <pc:spChg chg="add">
          <ac:chgData name="Jorge" userId="c64a7d57-1da2-4763-a98c-3c1ec591bfe0" providerId="ADAL" clId="{D60E8708-7664-473D-A044-97812E7254AD}" dt="2020-04-25T15:19:25.593" v="5194"/>
          <ac:spMkLst>
            <pc:docMk/>
            <pc:sldMk cId="371385513" sldId="309"/>
            <ac:spMk id="4" creationId="{12038265-88B9-4E8B-B4A2-BD57D6AE2061}"/>
          </ac:spMkLst>
        </pc:spChg>
        <pc:spChg chg="add del">
          <ac:chgData name="Jorge" userId="c64a7d57-1da2-4763-a98c-3c1ec591bfe0" providerId="ADAL" clId="{D60E8708-7664-473D-A044-97812E7254AD}" dt="2020-04-25T15:19:30.478" v="5196"/>
          <ac:spMkLst>
            <pc:docMk/>
            <pc:sldMk cId="371385513" sldId="309"/>
            <ac:spMk id="5" creationId="{9D037912-B510-4BDD-ABE1-211CCFB1FEE6}"/>
          </ac:spMkLst>
        </pc:spChg>
        <pc:picChg chg="add mod">
          <ac:chgData name="Jorge" userId="c64a7d57-1da2-4763-a98c-3c1ec591bfe0" providerId="ADAL" clId="{D60E8708-7664-473D-A044-97812E7254AD}" dt="2020-04-25T15:17:37.293" v="5168" actId="1076"/>
          <ac:picMkLst>
            <pc:docMk/>
            <pc:sldMk cId="371385513" sldId="309"/>
            <ac:picMk id="3" creationId="{05103802-6706-4E2B-8C23-66066A2459CB}"/>
          </ac:picMkLst>
        </pc:picChg>
      </pc:sldChg>
      <pc:sldChg chg="addSp delSp modSp new mod">
        <pc:chgData name="Jorge" userId="c64a7d57-1da2-4763-a98c-3c1ec591bfe0" providerId="ADAL" clId="{D60E8708-7664-473D-A044-97812E7254AD}" dt="2020-04-25T15:19:32.254" v="5197"/>
        <pc:sldMkLst>
          <pc:docMk/>
          <pc:sldMk cId="928049719" sldId="310"/>
        </pc:sldMkLst>
        <pc:spChg chg="del">
          <ac:chgData name="Jorge" userId="c64a7d57-1da2-4763-a98c-3c1ec591bfe0" providerId="ADAL" clId="{D60E8708-7664-473D-A044-97812E7254AD}" dt="2020-04-25T15:18:08.884" v="5170" actId="478"/>
          <ac:spMkLst>
            <pc:docMk/>
            <pc:sldMk cId="928049719" sldId="310"/>
            <ac:spMk id="2" creationId="{E8107F2A-C77E-48B8-B650-EF99B9E771BA}"/>
          </ac:spMkLst>
        </pc:spChg>
        <pc:spChg chg="add">
          <ac:chgData name="Jorge" userId="c64a7d57-1da2-4763-a98c-3c1ec591bfe0" providerId="ADAL" clId="{D60E8708-7664-473D-A044-97812E7254AD}" dt="2020-04-25T15:19:32.254" v="5197"/>
          <ac:spMkLst>
            <pc:docMk/>
            <pc:sldMk cId="928049719" sldId="310"/>
            <ac:spMk id="4" creationId="{6BE89282-9808-4380-B72E-AAC0905EA3B8}"/>
          </ac:spMkLst>
        </pc:spChg>
        <pc:picChg chg="add mod">
          <ac:chgData name="Jorge" userId="c64a7d57-1da2-4763-a98c-3c1ec591bfe0" providerId="ADAL" clId="{D60E8708-7664-473D-A044-97812E7254AD}" dt="2020-04-25T15:18:16.967" v="5173" actId="1076"/>
          <ac:picMkLst>
            <pc:docMk/>
            <pc:sldMk cId="928049719" sldId="310"/>
            <ac:picMk id="3" creationId="{08EE711C-3730-4A56-A382-50A1EC4F9111}"/>
          </ac:picMkLst>
        </pc:picChg>
      </pc:sldChg>
      <pc:sldChg chg="addSp delSp modSp new mod">
        <pc:chgData name="Jorge" userId="c64a7d57-1da2-4763-a98c-3c1ec591bfe0" providerId="ADAL" clId="{D60E8708-7664-473D-A044-97812E7254AD}" dt="2020-04-25T15:19:35.234" v="5198"/>
        <pc:sldMkLst>
          <pc:docMk/>
          <pc:sldMk cId="4146817066" sldId="311"/>
        </pc:sldMkLst>
        <pc:spChg chg="del">
          <ac:chgData name="Jorge" userId="c64a7d57-1da2-4763-a98c-3c1ec591bfe0" providerId="ADAL" clId="{D60E8708-7664-473D-A044-97812E7254AD}" dt="2020-04-25T15:19:03.595" v="5175" actId="478"/>
          <ac:spMkLst>
            <pc:docMk/>
            <pc:sldMk cId="4146817066" sldId="311"/>
            <ac:spMk id="2" creationId="{0568507F-849D-42DC-94AE-8F1ED7711F34}"/>
          </ac:spMkLst>
        </pc:spChg>
        <pc:spChg chg="add">
          <ac:chgData name="Jorge" userId="c64a7d57-1da2-4763-a98c-3c1ec591bfe0" providerId="ADAL" clId="{D60E8708-7664-473D-A044-97812E7254AD}" dt="2020-04-25T15:19:35.234" v="5198"/>
          <ac:spMkLst>
            <pc:docMk/>
            <pc:sldMk cId="4146817066" sldId="311"/>
            <ac:spMk id="4" creationId="{57FC4057-3CCA-45FE-96A3-8C7FD9D9A77D}"/>
          </ac:spMkLst>
        </pc:spChg>
        <pc:picChg chg="add mod">
          <ac:chgData name="Jorge" userId="c64a7d57-1da2-4763-a98c-3c1ec591bfe0" providerId="ADAL" clId="{D60E8708-7664-473D-A044-97812E7254AD}" dt="2020-04-25T15:19:12.147" v="5178" actId="1076"/>
          <ac:picMkLst>
            <pc:docMk/>
            <pc:sldMk cId="4146817066" sldId="311"/>
            <ac:picMk id="3" creationId="{1C8EA811-239A-434F-BA47-9BF34A1D6DEF}"/>
          </ac:picMkLst>
        </pc:picChg>
      </pc:sldChg>
      <pc:sldChg chg="modSp add mod">
        <pc:chgData name="Jorge" userId="c64a7d57-1da2-4763-a98c-3c1ec591bfe0" providerId="ADAL" clId="{D60E8708-7664-473D-A044-97812E7254AD}" dt="2020-04-27T11:37:45.757" v="5635" actId="20577"/>
        <pc:sldMkLst>
          <pc:docMk/>
          <pc:sldMk cId="402992054" sldId="312"/>
        </pc:sldMkLst>
        <pc:spChg chg="mod">
          <ac:chgData name="Jorge" userId="c64a7d57-1da2-4763-a98c-3c1ec591bfe0" providerId="ADAL" clId="{D60E8708-7664-473D-A044-97812E7254AD}" dt="2020-04-27T11:37:45.757" v="5635" actId="20577"/>
          <ac:spMkLst>
            <pc:docMk/>
            <pc:sldMk cId="402992054" sldId="312"/>
            <ac:spMk id="2" creationId="{7A629D67-F3C7-44DA-BD83-B403C02A54E2}"/>
          </ac:spMkLst>
        </pc:spChg>
        <pc:spChg chg="mod">
          <ac:chgData name="Jorge" userId="c64a7d57-1da2-4763-a98c-3c1ec591bfe0" providerId="ADAL" clId="{D60E8708-7664-473D-A044-97812E7254AD}" dt="2020-04-27T11:36:40.433" v="5314" actId="20577"/>
          <ac:spMkLst>
            <pc:docMk/>
            <pc:sldMk cId="402992054" sldId="312"/>
            <ac:spMk id="9" creationId="{00000000-0000-0000-0000-000000000000}"/>
          </ac:spMkLst>
        </pc:spChg>
      </pc:sldChg>
    </pc:docChg>
  </pc:docChgLst>
  <pc:docChgLst>
    <pc:chgData name="Jorge" userId="c64a7d57-1da2-4763-a98c-3c1ec591bfe0" providerId="ADAL" clId="{ADE20340-D915-4336-A6FE-32B4CE1439D8}"/>
    <pc:docChg chg="custSel addSld delSld modSld">
      <pc:chgData name="Jorge" userId="c64a7d57-1da2-4763-a98c-3c1ec591bfe0" providerId="ADAL" clId="{ADE20340-D915-4336-A6FE-32B4CE1439D8}" dt="2020-04-07T12:25:27.671" v="202"/>
      <pc:docMkLst>
        <pc:docMk/>
      </pc:docMkLst>
      <pc:sldChg chg="modSp mod">
        <pc:chgData name="Jorge" userId="c64a7d57-1da2-4763-a98c-3c1ec591bfe0" providerId="ADAL" clId="{ADE20340-D915-4336-A6FE-32B4CE1439D8}" dt="2020-04-07T09:00:21.237" v="43" actId="20577"/>
        <pc:sldMkLst>
          <pc:docMk/>
          <pc:sldMk cId="1416218188" sldId="257"/>
        </pc:sldMkLst>
        <pc:spChg chg="mod">
          <ac:chgData name="Jorge" userId="c64a7d57-1da2-4763-a98c-3c1ec591bfe0" providerId="ADAL" clId="{ADE20340-D915-4336-A6FE-32B4CE1439D8}" dt="2020-04-07T09:00:21.237" v="43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modSp mod addCm modCm">
        <pc:chgData name="Jorge" userId="c64a7d57-1da2-4763-a98c-3c1ec591bfe0" providerId="ADAL" clId="{ADE20340-D915-4336-A6FE-32B4CE1439D8}" dt="2020-04-07T12:25:27.671" v="202"/>
        <pc:sldMkLst>
          <pc:docMk/>
          <pc:sldMk cId="1799636381" sldId="285"/>
        </pc:sldMkLst>
        <pc:spChg chg="mod">
          <ac:chgData name="Jorge" userId="c64a7d57-1da2-4763-a98c-3c1ec591bfe0" providerId="ADAL" clId="{ADE20340-D915-4336-A6FE-32B4CE1439D8}" dt="2020-04-07T12:25:02.295" v="200" actId="13926"/>
          <ac:spMkLst>
            <pc:docMk/>
            <pc:sldMk cId="1799636381" sldId="285"/>
            <ac:spMk id="2" creationId="{7A629D67-F3C7-44DA-BD83-B403C02A54E2}"/>
          </ac:spMkLst>
        </pc:spChg>
      </pc:sldChg>
      <pc:sldChg chg="modSp mod addCm modCm">
        <pc:chgData name="Jorge" userId="c64a7d57-1da2-4763-a98c-3c1ec591bfe0" providerId="ADAL" clId="{ADE20340-D915-4336-A6FE-32B4CE1439D8}" dt="2020-04-07T12:24:13.238" v="195"/>
        <pc:sldMkLst>
          <pc:docMk/>
          <pc:sldMk cId="2404151655" sldId="295"/>
        </pc:sldMkLst>
        <pc:spChg chg="mod">
          <ac:chgData name="Jorge" userId="c64a7d57-1da2-4763-a98c-3c1ec591bfe0" providerId="ADAL" clId="{ADE20340-D915-4336-A6FE-32B4CE1439D8}" dt="2020-04-07T10:57:46.856" v="50" actId="6549"/>
          <ac:spMkLst>
            <pc:docMk/>
            <pc:sldMk cId="2404151655" sldId="295"/>
            <ac:spMk id="2" creationId="{7A629D67-F3C7-44DA-BD83-B403C02A54E2}"/>
          </ac:spMkLst>
        </pc:spChg>
      </pc:sldChg>
      <pc:sldChg chg="modSp mod">
        <pc:chgData name="Jorge" userId="c64a7d57-1da2-4763-a98c-3c1ec591bfe0" providerId="ADAL" clId="{ADE20340-D915-4336-A6FE-32B4CE1439D8}" dt="2020-04-07T10:57:35.994" v="49" actId="20577"/>
        <pc:sldMkLst>
          <pc:docMk/>
          <pc:sldMk cId="3385658189" sldId="296"/>
        </pc:sldMkLst>
        <pc:spChg chg="mod">
          <ac:chgData name="Jorge" userId="c64a7d57-1da2-4763-a98c-3c1ec591bfe0" providerId="ADAL" clId="{ADE20340-D915-4336-A6FE-32B4CE1439D8}" dt="2020-04-07T10:57:35.994" v="49" actId="20577"/>
          <ac:spMkLst>
            <pc:docMk/>
            <pc:sldMk cId="3385658189" sldId="296"/>
            <ac:spMk id="2" creationId="{7A629D67-F3C7-44DA-BD83-B403C02A54E2}"/>
          </ac:spMkLst>
        </pc:spChg>
      </pc:sldChg>
      <pc:sldChg chg="addSp delSp modSp add mod addCm modCm">
        <pc:chgData name="Jorge" userId="c64a7d57-1da2-4763-a98c-3c1ec591bfe0" providerId="ADAL" clId="{ADE20340-D915-4336-A6FE-32B4CE1439D8}" dt="2020-04-07T12:24:41.006" v="199"/>
        <pc:sldMkLst>
          <pc:docMk/>
          <pc:sldMk cId="3179691201" sldId="297"/>
        </pc:sldMkLst>
        <pc:spChg chg="del">
          <ac:chgData name="Jorge" userId="c64a7d57-1da2-4763-a98c-3c1ec591bfe0" providerId="ADAL" clId="{ADE20340-D915-4336-A6FE-32B4CE1439D8}" dt="2020-04-07T10:58:19.450" v="54" actId="478"/>
          <ac:spMkLst>
            <pc:docMk/>
            <pc:sldMk cId="3179691201" sldId="297"/>
            <ac:spMk id="2" creationId="{453F8160-C5A6-4F01-85C1-D0923C1EC924}"/>
          </ac:spMkLst>
        </pc:spChg>
        <pc:spChg chg="add del">
          <ac:chgData name="Jorge" userId="c64a7d57-1da2-4763-a98c-3c1ec591bfe0" providerId="ADAL" clId="{ADE20340-D915-4336-A6FE-32B4CE1439D8}" dt="2020-04-07T10:58:17.725" v="53"/>
          <ac:spMkLst>
            <pc:docMk/>
            <pc:sldMk cId="3179691201" sldId="297"/>
            <ac:spMk id="3" creationId="{A2680126-EE06-491B-8044-F6E1755F901C}"/>
          </ac:spMkLst>
        </pc:spChg>
        <pc:spChg chg="add mod">
          <ac:chgData name="Jorge" userId="c64a7d57-1da2-4763-a98c-3c1ec591bfe0" providerId="ADAL" clId="{ADE20340-D915-4336-A6FE-32B4CE1439D8}" dt="2020-04-07T10:59:26.771" v="193" actId="13926"/>
          <ac:spMkLst>
            <pc:docMk/>
            <pc:sldMk cId="3179691201" sldId="297"/>
            <ac:spMk id="4" creationId="{8826CC50-65C0-4910-8098-E006BA962E12}"/>
          </ac:spMkLst>
        </pc:spChg>
        <pc:spChg chg="add mod">
          <ac:chgData name="Jorge" userId="c64a7d57-1da2-4763-a98c-3c1ec591bfe0" providerId="ADAL" clId="{ADE20340-D915-4336-A6FE-32B4CE1439D8}" dt="2020-04-07T10:59:19.113" v="192" actId="20577"/>
          <ac:spMkLst>
            <pc:docMk/>
            <pc:sldMk cId="3179691201" sldId="297"/>
            <ac:spMk id="5" creationId="{99AC18D7-8A58-4507-B698-46F7FC0DCEA1}"/>
          </ac:spMkLst>
        </pc:spChg>
      </pc:sldChg>
      <pc:sldChg chg="del">
        <pc:chgData name="Jorge" userId="c64a7d57-1da2-4763-a98c-3c1ec591bfe0" providerId="ADAL" clId="{ADE20340-D915-4336-A6FE-32B4CE1439D8}" dt="2020-04-07T10:56:40.300" v="47" actId="47"/>
        <pc:sldMkLst>
          <pc:docMk/>
          <pc:sldMk cId="3295571259" sldId="297"/>
        </pc:sldMkLst>
      </pc:sldChg>
    </pc:docChg>
  </pc:docChgLst>
  <pc:docChgLst>
    <pc:chgData name="Jorge" userId="c64a7d57-1da2-4763-a98c-3c1ec591bfe0" providerId="ADAL" clId="{90C0F29B-10BC-4522-A8AF-AD971A3DC7CD}"/>
    <pc:docChg chg="undo custSel addSld delSld modSld sldOrd">
      <pc:chgData name="Jorge" userId="c64a7d57-1da2-4763-a98c-3c1ec591bfe0" providerId="ADAL" clId="{90C0F29B-10BC-4522-A8AF-AD971A3DC7CD}" dt="2020-04-07T08:30:55.919" v="3462"/>
      <pc:docMkLst>
        <pc:docMk/>
      </pc:docMkLst>
      <pc:sldChg chg="del">
        <pc:chgData name="Jorge" userId="c64a7d57-1da2-4763-a98c-3c1ec591bfe0" providerId="ADAL" clId="{90C0F29B-10BC-4522-A8AF-AD971A3DC7CD}" dt="2020-04-07T08:30:06.050" v="3443" actId="47"/>
        <pc:sldMkLst>
          <pc:docMk/>
          <pc:sldMk cId="83317180" sldId="275"/>
        </pc:sldMkLst>
      </pc:sldChg>
      <pc:sldChg chg="del">
        <pc:chgData name="Jorge" userId="c64a7d57-1da2-4763-a98c-3c1ec591bfe0" providerId="ADAL" clId="{90C0F29B-10BC-4522-A8AF-AD971A3DC7CD}" dt="2020-04-07T08:30:06.684" v="3444" actId="47"/>
        <pc:sldMkLst>
          <pc:docMk/>
          <pc:sldMk cId="2324796045" sldId="276"/>
        </pc:sldMkLst>
      </pc:sldChg>
      <pc:sldChg chg="del">
        <pc:chgData name="Jorge" userId="c64a7d57-1da2-4763-a98c-3c1ec591bfe0" providerId="ADAL" clId="{90C0F29B-10BC-4522-A8AF-AD971A3DC7CD}" dt="2020-04-07T08:30:10.434" v="3449" actId="47"/>
        <pc:sldMkLst>
          <pc:docMk/>
          <pc:sldMk cId="3893908403" sldId="278"/>
        </pc:sldMkLst>
      </pc:sldChg>
      <pc:sldChg chg="del">
        <pc:chgData name="Jorge" userId="c64a7d57-1da2-4763-a98c-3c1ec591bfe0" providerId="ADAL" clId="{90C0F29B-10BC-4522-A8AF-AD971A3DC7CD}" dt="2020-04-07T08:30:10.110" v="3448" actId="47"/>
        <pc:sldMkLst>
          <pc:docMk/>
          <pc:sldMk cId="3353020891" sldId="279"/>
        </pc:sldMkLst>
      </pc:sldChg>
      <pc:sldChg chg="del">
        <pc:chgData name="Jorge" userId="c64a7d57-1da2-4763-a98c-3c1ec591bfe0" providerId="ADAL" clId="{90C0F29B-10BC-4522-A8AF-AD971A3DC7CD}" dt="2020-04-07T08:14:27.854" v="133" actId="47"/>
        <pc:sldMkLst>
          <pc:docMk/>
          <pc:sldMk cId="1985547828" sldId="280"/>
        </pc:sldMkLst>
      </pc:sldChg>
      <pc:sldChg chg="delSp modSp mod">
        <pc:chgData name="Jorge" userId="c64a7d57-1da2-4763-a98c-3c1ec591bfe0" providerId="ADAL" clId="{90C0F29B-10BC-4522-A8AF-AD971A3DC7CD}" dt="2020-04-07T08:16:35.880" v="398" actId="6549"/>
        <pc:sldMkLst>
          <pc:docMk/>
          <pc:sldMk cId="207975218" sldId="281"/>
        </pc:sldMkLst>
        <pc:spChg chg="del">
          <ac:chgData name="Jorge" userId="c64a7d57-1da2-4763-a98c-3c1ec591bfe0" providerId="ADAL" clId="{90C0F29B-10BC-4522-A8AF-AD971A3DC7CD}" dt="2020-04-07T08:14:08.179" v="132" actId="478"/>
          <ac:spMkLst>
            <pc:docMk/>
            <pc:sldMk cId="207975218" sldId="281"/>
            <ac:spMk id="4" creationId="{F0CAE394-AD8C-42C9-93CB-8C18254C4D7A}"/>
          </ac:spMkLst>
        </pc:spChg>
        <pc:spChg chg="mod">
          <ac:chgData name="Jorge" userId="c64a7d57-1da2-4763-a98c-3c1ec591bfe0" providerId="ADAL" clId="{90C0F29B-10BC-4522-A8AF-AD971A3DC7CD}" dt="2020-04-07T08:13:22.133" v="7" actId="20577"/>
          <ac:spMkLst>
            <pc:docMk/>
            <pc:sldMk cId="207975218" sldId="281"/>
            <ac:spMk id="7" creationId="{7407BEE6-26B0-4D1C-B924-09E245E4B313}"/>
          </ac:spMkLst>
        </pc:spChg>
        <pc:graphicFrameChg chg="modGraphic">
          <ac:chgData name="Jorge" userId="c64a7d57-1da2-4763-a98c-3c1ec591bfe0" providerId="ADAL" clId="{90C0F29B-10BC-4522-A8AF-AD971A3DC7CD}" dt="2020-04-07T08:16:35.880" v="398" actId="6549"/>
          <ac:graphicFrameMkLst>
            <pc:docMk/>
            <pc:sldMk cId="207975218" sldId="281"/>
            <ac:graphicFrameMk id="5" creationId="{D5232673-8000-4D2A-BAB0-84DD7265C891}"/>
          </ac:graphicFrameMkLst>
        </pc:graphicFrameChg>
      </pc:sldChg>
      <pc:sldChg chg="del">
        <pc:chgData name="Jorge" userId="c64a7d57-1da2-4763-a98c-3c1ec591bfe0" providerId="ADAL" clId="{90C0F29B-10BC-4522-A8AF-AD971A3DC7CD}" dt="2020-04-07T08:30:09.754" v="3447" actId="47"/>
        <pc:sldMkLst>
          <pc:docMk/>
          <pc:sldMk cId="3745475711" sldId="282"/>
        </pc:sldMkLst>
      </pc:sldChg>
      <pc:sldChg chg="del">
        <pc:chgData name="Jorge" userId="c64a7d57-1da2-4763-a98c-3c1ec591bfe0" providerId="ADAL" clId="{90C0F29B-10BC-4522-A8AF-AD971A3DC7CD}" dt="2020-04-07T08:30:09.388" v="3446" actId="47"/>
        <pc:sldMkLst>
          <pc:docMk/>
          <pc:sldMk cId="3304445061" sldId="283"/>
        </pc:sldMkLst>
      </pc:sldChg>
      <pc:sldChg chg="del">
        <pc:chgData name="Jorge" userId="c64a7d57-1da2-4763-a98c-3c1ec591bfe0" providerId="ADAL" clId="{90C0F29B-10BC-4522-A8AF-AD971A3DC7CD}" dt="2020-04-07T08:30:08.834" v="3445" actId="47"/>
        <pc:sldMkLst>
          <pc:docMk/>
          <pc:sldMk cId="1442785340" sldId="284"/>
        </pc:sldMkLst>
      </pc:sldChg>
      <pc:sldChg chg="modSp mod ord">
        <pc:chgData name="Jorge" userId="c64a7d57-1da2-4763-a98c-3c1ec591bfe0" providerId="ADAL" clId="{90C0F29B-10BC-4522-A8AF-AD971A3DC7CD}" dt="2020-04-07T08:30:38.256" v="3459"/>
        <pc:sldMkLst>
          <pc:docMk/>
          <pc:sldMk cId="1799636381" sldId="285"/>
        </pc:sldMkLst>
        <pc:spChg chg="mod">
          <ac:chgData name="Jorge" userId="c64a7d57-1da2-4763-a98c-3c1ec591bfe0" providerId="ADAL" clId="{90C0F29B-10BC-4522-A8AF-AD971A3DC7CD}" dt="2020-04-07T08:25:53.008" v="2310" actId="20577"/>
          <ac:spMkLst>
            <pc:docMk/>
            <pc:sldMk cId="1799636381" sldId="285"/>
            <ac:spMk id="2" creationId="{7A629D67-F3C7-44DA-BD83-B403C02A54E2}"/>
          </ac:spMkLst>
        </pc:spChg>
        <pc:spChg chg="mod">
          <ac:chgData name="Jorge" userId="c64a7d57-1da2-4763-a98c-3c1ec591bfe0" providerId="ADAL" clId="{90C0F29B-10BC-4522-A8AF-AD971A3DC7CD}" dt="2020-04-07T08:15:51.625" v="310" actId="20577"/>
          <ac:spMkLst>
            <pc:docMk/>
            <pc:sldMk cId="1799636381" sldId="285"/>
            <ac:spMk id="9" creationId="{00000000-0000-0000-0000-000000000000}"/>
          </ac:spMkLst>
        </pc:spChg>
      </pc:sldChg>
      <pc:sldChg chg="del">
        <pc:chgData name="Jorge" userId="c64a7d57-1da2-4763-a98c-3c1ec591bfe0" providerId="ADAL" clId="{90C0F29B-10BC-4522-A8AF-AD971A3DC7CD}" dt="2020-04-07T08:30:04.840" v="3441" actId="47"/>
        <pc:sldMkLst>
          <pc:docMk/>
          <pc:sldMk cId="2004699800" sldId="286"/>
        </pc:sldMkLst>
      </pc:sldChg>
      <pc:sldChg chg="del">
        <pc:chgData name="Jorge" userId="c64a7d57-1da2-4763-a98c-3c1ec591bfe0" providerId="ADAL" clId="{90C0F29B-10BC-4522-A8AF-AD971A3DC7CD}" dt="2020-04-07T08:30:05.748" v="3442" actId="47"/>
        <pc:sldMkLst>
          <pc:docMk/>
          <pc:sldMk cId="3634363569" sldId="287"/>
        </pc:sldMkLst>
      </pc:sldChg>
      <pc:sldChg chg="del">
        <pc:chgData name="Jorge" userId="c64a7d57-1da2-4763-a98c-3c1ec591bfe0" providerId="ADAL" clId="{90C0F29B-10BC-4522-A8AF-AD971A3DC7CD}" dt="2020-04-07T08:30:10.868" v="3450" actId="47"/>
        <pc:sldMkLst>
          <pc:docMk/>
          <pc:sldMk cId="521660169" sldId="288"/>
        </pc:sldMkLst>
      </pc:sldChg>
      <pc:sldChg chg="del">
        <pc:chgData name="Jorge" userId="c64a7d57-1da2-4763-a98c-3c1ec591bfe0" providerId="ADAL" clId="{90C0F29B-10BC-4522-A8AF-AD971A3DC7CD}" dt="2020-04-07T08:30:11.313" v="3451" actId="47"/>
        <pc:sldMkLst>
          <pc:docMk/>
          <pc:sldMk cId="765200938" sldId="289"/>
        </pc:sldMkLst>
      </pc:sldChg>
      <pc:sldChg chg="del">
        <pc:chgData name="Jorge" userId="c64a7d57-1da2-4763-a98c-3c1ec591bfe0" providerId="ADAL" clId="{90C0F29B-10BC-4522-A8AF-AD971A3DC7CD}" dt="2020-04-07T08:30:11.723" v="3452" actId="47"/>
        <pc:sldMkLst>
          <pc:docMk/>
          <pc:sldMk cId="3328327730" sldId="290"/>
        </pc:sldMkLst>
      </pc:sldChg>
      <pc:sldChg chg="del">
        <pc:chgData name="Jorge" userId="c64a7d57-1da2-4763-a98c-3c1ec591bfe0" providerId="ADAL" clId="{90C0F29B-10BC-4522-A8AF-AD971A3DC7CD}" dt="2020-04-07T08:30:12.261" v="3453" actId="47"/>
        <pc:sldMkLst>
          <pc:docMk/>
          <pc:sldMk cId="1549383105" sldId="291"/>
        </pc:sldMkLst>
      </pc:sldChg>
      <pc:sldChg chg="modSp add mod">
        <pc:chgData name="Jorge" userId="c64a7d57-1da2-4763-a98c-3c1ec591bfe0" providerId="ADAL" clId="{90C0F29B-10BC-4522-A8AF-AD971A3DC7CD}" dt="2020-04-07T08:18:28.687" v="690" actId="20577"/>
        <pc:sldMkLst>
          <pc:docMk/>
          <pc:sldMk cId="2206222974" sldId="292"/>
        </pc:sldMkLst>
        <pc:spChg chg="mod">
          <ac:chgData name="Jorge" userId="c64a7d57-1da2-4763-a98c-3c1ec591bfe0" providerId="ADAL" clId="{90C0F29B-10BC-4522-A8AF-AD971A3DC7CD}" dt="2020-04-07T08:16:55.835" v="412" actId="20577"/>
          <ac:spMkLst>
            <pc:docMk/>
            <pc:sldMk cId="2206222974" sldId="292"/>
            <ac:spMk id="7" creationId="{7407BEE6-26B0-4D1C-B924-09E245E4B313}"/>
          </ac:spMkLst>
        </pc:spChg>
        <pc:graphicFrameChg chg="modGraphic">
          <ac:chgData name="Jorge" userId="c64a7d57-1da2-4763-a98c-3c1ec591bfe0" providerId="ADAL" clId="{90C0F29B-10BC-4522-A8AF-AD971A3DC7CD}" dt="2020-04-07T08:18:28.687" v="690" actId="20577"/>
          <ac:graphicFrameMkLst>
            <pc:docMk/>
            <pc:sldMk cId="2206222974" sldId="292"/>
            <ac:graphicFrameMk id="5" creationId="{D5232673-8000-4D2A-BAB0-84DD7265C891}"/>
          </ac:graphicFrameMkLst>
        </pc:graphicFrameChg>
      </pc:sldChg>
      <pc:sldChg chg="modSp add mod">
        <pc:chgData name="Jorge" userId="c64a7d57-1da2-4763-a98c-3c1ec591bfe0" providerId="ADAL" clId="{90C0F29B-10BC-4522-A8AF-AD971A3DC7CD}" dt="2020-04-07T08:19:13.548" v="736" actId="20577"/>
        <pc:sldMkLst>
          <pc:docMk/>
          <pc:sldMk cId="3895704500" sldId="293"/>
        </pc:sldMkLst>
        <pc:spChg chg="mod">
          <ac:chgData name="Jorge" userId="c64a7d57-1da2-4763-a98c-3c1ec591bfe0" providerId="ADAL" clId="{90C0F29B-10BC-4522-A8AF-AD971A3DC7CD}" dt="2020-04-07T08:18:38.519" v="696" actId="20577"/>
          <ac:spMkLst>
            <pc:docMk/>
            <pc:sldMk cId="3895704500" sldId="293"/>
            <ac:spMk id="7" creationId="{7407BEE6-26B0-4D1C-B924-09E245E4B313}"/>
          </ac:spMkLst>
        </pc:spChg>
        <pc:graphicFrameChg chg="modGraphic">
          <ac:chgData name="Jorge" userId="c64a7d57-1da2-4763-a98c-3c1ec591bfe0" providerId="ADAL" clId="{90C0F29B-10BC-4522-A8AF-AD971A3DC7CD}" dt="2020-04-07T08:19:13.548" v="736" actId="20577"/>
          <ac:graphicFrameMkLst>
            <pc:docMk/>
            <pc:sldMk cId="3895704500" sldId="293"/>
            <ac:graphicFrameMk id="5" creationId="{D5232673-8000-4D2A-BAB0-84DD7265C891}"/>
          </ac:graphicFrameMkLst>
        </pc:graphicFrameChg>
      </pc:sldChg>
      <pc:sldChg chg="modSp add mod">
        <pc:chgData name="Jorge" userId="c64a7d57-1da2-4763-a98c-3c1ec591bfe0" providerId="ADAL" clId="{90C0F29B-10BC-4522-A8AF-AD971A3DC7CD}" dt="2020-04-07T08:24:07.865" v="2034" actId="1076"/>
        <pc:sldMkLst>
          <pc:docMk/>
          <pc:sldMk cId="3298328943" sldId="294"/>
        </pc:sldMkLst>
        <pc:spChg chg="mod">
          <ac:chgData name="Jorge" userId="c64a7d57-1da2-4763-a98c-3c1ec591bfe0" providerId="ADAL" clId="{90C0F29B-10BC-4522-A8AF-AD971A3DC7CD}" dt="2020-04-07T08:24:07.865" v="2034" actId="1076"/>
          <ac:spMkLst>
            <pc:docMk/>
            <pc:sldMk cId="3298328943" sldId="294"/>
            <ac:spMk id="2" creationId="{7A629D67-F3C7-44DA-BD83-B403C02A54E2}"/>
          </ac:spMkLst>
        </pc:spChg>
        <pc:spChg chg="mod">
          <ac:chgData name="Jorge" userId="c64a7d57-1da2-4763-a98c-3c1ec591bfe0" providerId="ADAL" clId="{90C0F29B-10BC-4522-A8AF-AD971A3DC7CD}" dt="2020-04-07T08:19:28.344" v="747" actId="20577"/>
          <ac:spMkLst>
            <pc:docMk/>
            <pc:sldMk cId="3298328943" sldId="294"/>
            <ac:spMk id="9" creationId="{00000000-0000-0000-0000-000000000000}"/>
          </ac:spMkLst>
        </pc:spChg>
      </pc:sldChg>
      <pc:sldChg chg="modSp add mod">
        <pc:chgData name="Jorge" userId="c64a7d57-1da2-4763-a98c-3c1ec591bfe0" providerId="ADAL" clId="{90C0F29B-10BC-4522-A8AF-AD971A3DC7CD}" dt="2020-04-07T08:27:02.650" v="2661" actId="20577"/>
        <pc:sldMkLst>
          <pc:docMk/>
          <pc:sldMk cId="2404151655" sldId="295"/>
        </pc:sldMkLst>
        <pc:spChg chg="mod">
          <ac:chgData name="Jorge" userId="c64a7d57-1da2-4763-a98c-3c1ec591bfe0" providerId="ADAL" clId="{90C0F29B-10BC-4522-A8AF-AD971A3DC7CD}" dt="2020-04-07T08:27:02.650" v="2661" actId="20577"/>
          <ac:spMkLst>
            <pc:docMk/>
            <pc:sldMk cId="2404151655" sldId="295"/>
            <ac:spMk id="2" creationId="{7A629D67-F3C7-44DA-BD83-B403C02A54E2}"/>
          </ac:spMkLst>
        </pc:spChg>
      </pc:sldChg>
      <pc:sldChg chg="modSp add mod">
        <pc:chgData name="Jorge" userId="c64a7d57-1da2-4763-a98c-3c1ec591bfe0" providerId="ADAL" clId="{90C0F29B-10BC-4522-A8AF-AD971A3DC7CD}" dt="2020-04-07T08:29:57.572" v="3440" actId="20577"/>
        <pc:sldMkLst>
          <pc:docMk/>
          <pc:sldMk cId="3385658189" sldId="296"/>
        </pc:sldMkLst>
        <pc:spChg chg="mod">
          <ac:chgData name="Jorge" userId="c64a7d57-1da2-4763-a98c-3c1ec591bfe0" providerId="ADAL" clId="{90C0F29B-10BC-4522-A8AF-AD971A3DC7CD}" dt="2020-04-07T08:29:57.572" v="3440" actId="20577"/>
          <ac:spMkLst>
            <pc:docMk/>
            <pc:sldMk cId="3385658189" sldId="296"/>
            <ac:spMk id="2" creationId="{7A629D67-F3C7-44DA-BD83-B403C02A54E2}"/>
          </ac:spMkLst>
        </pc:spChg>
      </pc:sldChg>
      <pc:sldChg chg="addSp delSp add mod">
        <pc:chgData name="Jorge" userId="c64a7d57-1da2-4763-a98c-3c1ec591bfe0" providerId="ADAL" clId="{90C0F29B-10BC-4522-A8AF-AD971A3DC7CD}" dt="2020-04-07T08:30:55.919" v="3462"/>
        <pc:sldMkLst>
          <pc:docMk/>
          <pc:sldMk cId="3295571259" sldId="297"/>
        </pc:sldMkLst>
        <pc:spChg chg="del">
          <ac:chgData name="Jorge" userId="c64a7d57-1da2-4763-a98c-3c1ec591bfe0" providerId="ADAL" clId="{90C0F29B-10BC-4522-A8AF-AD971A3DC7CD}" dt="2020-04-07T08:30:55.424" v="3461" actId="478"/>
          <ac:spMkLst>
            <pc:docMk/>
            <pc:sldMk cId="3295571259" sldId="297"/>
            <ac:spMk id="2" creationId="{579BAC51-EA2C-40CF-A5CC-0D4F7B68E4B3}"/>
          </ac:spMkLst>
        </pc:spChg>
        <pc:graphicFrameChg chg="add">
          <ac:chgData name="Jorge" userId="c64a7d57-1da2-4763-a98c-3c1ec591bfe0" providerId="ADAL" clId="{90C0F29B-10BC-4522-A8AF-AD971A3DC7CD}" dt="2020-04-07T08:30:55.919" v="3462"/>
          <ac:graphicFrameMkLst>
            <pc:docMk/>
            <pc:sldMk cId="3295571259" sldId="297"/>
            <ac:graphicFrameMk id="3" creationId="{23C2F369-20F9-4FD5-B37A-8EDA16A9E5A6}"/>
          </ac:graphicFrameMkLst>
        </pc:graphicFrameChg>
      </pc:sldChg>
    </pc:docChg>
  </pc:docChgLst>
  <pc:docChgLst>
    <pc:chgData name="Juan Carlos Diez | FETRI" userId="33d13c26-0927-49a3-b7c1-a9ee40eed1ca" providerId="ADAL" clId="{B9FAF2D5-BA4C-4F37-8F0E-56BD14DC04C1}"/>
    <pc:docChg chg="modSld">
      <pc:chgData name="Juan Carlos Diez | FETRI" userId="33d13c26-0927-49a3-b7c1-a9ee40eed1ca" providerId="ADAL" clId="{B9FAF2D5-BA4C-4F37-8F0E-56BD14DC04C1}" dt="2020-04-24T14:55:41.769" v="429" actId="20577"/>
      <pc:docMkLst>
        <pc:docMk/>
      </pc:docMkLst>
      <pc:sldChg chg="modSp">
        <pc:chgData name="Juan Carlos Diez | FETRI" userId="33d13c26-0927-49a3-b7c1-a9ee40eed1ca" providerId="ADAL" clId="{B9FAF2D5-BA4C-4F37-8F0E-56BD14DC04C1}" dt="2020-04-24T14:39:14.980" v="58" actId="20577"/>
        <pc:sldMkLst>
          <pc:docMk/>
          <pc:sldMk cId="2120785848" sldId="281"/>
        </pc:sldMkLst>
        <pc:graphicFrameChg chg="modGraphic">
          <ac:chgData name="Juan Carlos Diez | FETRI" userId="33d13c26-0927-49a3-b7c1-a9ee40eed1ca" providerId="ADAL" clId="{B9FAF2D5-BA4C-4F37-8F0E-56BD14DC04C1}" dt="2020-04-24T14:39:14.980" v="58" actId="20577"/>
          <ac:graphicFrameMkLst>
            <pc:docMk/>
            <pc:sldMk cId="2120785848" sldId="281"/>
            <ac:graphicFrameMk id="5" creationId="{D5232673-8000-4D2A-BAB0-84DD7265C891}"/>
          </ac:graphicFrameMkLst>
        </pc:graphicFrameChg>
      </pc:sldChg>
      <pc:sldChg chg="modSp">
        <pc:chgData name="Juan Carlos Diez | FETRI" userId="33d13c26-0927-49a3-b7c1-a9ee40eed1ca" providerId="ADAL" clId="{B9FAF2D5-BA4C-4F37-8F0E-56BD14DC04C1}" dt="2020-04-24T14:42:31.983" v="66" actId="20577"/>
        <pc:sldMkLst>
          <pc:docMk/>
          <pc:sldMk cId="1749433598" sldId="285"/>
        </pc:sldMkLst>
        <pc:spChg chg="mod">
          <ac:chgData name="Juan Carlos Diez | FETRI" userId="33d13c26-0927-49a3-b7c1-a9ee40eed1ca" providerId="ADAL" clId="{B9FAF2D5-BA4C-4F37-8F0E-56BD14DC04C1}" dt="2020-04-24T14:42:31.983" v="66" actId="20577"/>
          <ac:spMkLst>
            <pc:docMk/>
            <pc:sldMk cId="1749433598" sldId="285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46:19.412" v="128" actId="123"/>
        <pc:sldMkLst>
          <pc:docMk/>
          <pc:sldMk cId="3298328943" sldId="294"/>
        </pc:sldMkLst>
        <pc:spChg chg="mod">
          <ac:chgData name="Juan Carlos Diez | FETRI" userId="33d13c26-0927-49a3-b7c1-a9ee40eed1ca" providerId="ADAL" clId="{B9FAF2D5-BA4C-4F37-8F0E-56BD14DC04C1}" dt="2020-04-24T14:46:19.412" v="128" actId="123"/>
          <ac:spMkLst>
            <pc:docMk/>
            <pc:sldMk cId="3298328943" sldId="294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52:47.485" v="376" actId="20577"/>
        <pc:sldMkLst>
          <pc:docMk/>
          <pc:sldMk cId="2404151655" sldId="295"/>
        </pc:sldMkLst>
        <pc:spChg chg="mod">
          <ac:chgData name="Juan Carlos Diez | FETRI" userId="33d13c26-0927-49a3-b7c1-a9ee40eed1ca" providerId="ADAL" clId="{B9FAF2D5-BA4C-4F37-8F0E-56BD14DC04C1}" dt="2020-04-24T14:52:47.485" v="376" actId="20577"/>
          <ac:spMkLst>
            <pc:docMk/>
            <pc:sldMk cId="2404151655" sldId="295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54:08.018" v="392" actId="123"/>
        <pc:sldMkLst>
          <pc:docMk/>
          <pc:sldMk cId="3385658189" sldId="296"/>
        </pc:sldMkLst>
        <pc:spChg chg="mod">
          <ac:chgData name="Juan Carlos Diez | FETRI" userId="33d13c26-0927-49a3-b7c1-a9ee40eed1ca" providerId="ADAL" clId="{B9FAF2D5-BA4C-4F37-8F0E-56BD14DC04C1}" dt="2020-04-24T14:54:08.018" v="392" actId="123"/>
          <ac:spMkLst>
            <pc:docMk/>
            <pc:sldMk cId="3385658189" sldId="296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38:37.171" v="52" actId="20577"/>
        <pc:sldMkLst>
          <pc:docMk/>
          <pc:sldMk cId="1621995946" sldId="299"/>
        </pc:sldMkLst>
        <pc:spChg chg="mod">
          <ac:chgData name="Juan Carlos Diez | FETRI" userId="33d13c26-0927-49a3-b7c1-a9ee40eed1ca" providerId="ADAL" clId="{B9FAF2D5-BA4C-4F37-8F0E-56BD14DC04C1}" dt="2020-04-24T14:38:37.171" v="52" actId="20577"/>
          <ac:spMkLst>
            <pc:docMk/>
            <pc:sldMk cId="1621995946" sldId="299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55:41.769" v="429" actId="20577"/>
        <pc:sldMkLst>
          <pc:docMk/>
          <pc:sldMk cId="3400275072" sldId="300"/>
        </pc:sldMkLst>
        <pc:spChg chg="mod">
          <ac:chgData name="Juan Carlos Diez | FETRI" userId="33d13c26-0927-49a3-b7c1-a9ee40eed1ca" providerId="ADAL" clId="{B9FAF2D5-BA4C-4F37-8F0E-56BD14DC04C1}" dt="2020-04-24T14:55:41.769" v="429" actId="20577"/>
          <ac:spMkLst>
            <pc:docMk/>
            <pc:sldMk cId="3400275072" sldId="300"/>
            <ac:spMk id="2" creationId="{7A629D67-F3C7-44DA-BD83-B403C02A54E2}"/>
          </ac:spMkLst>
        </pc:spChg>
      </pc:sldChg>
      <pc:sldChg chg="modSp">
        <pc:chgData name="Juan Carlos Diez | FETRI" userId="33d13c26-0927-49a3-b7c1-a9ee40eed1ca" providerId="ADAL" clId="{B9FAF2D5-BA4C-4F37-8F0E-56BD14DC04C1}" dt="2020-04-24T14:53:05.908" v="380" actId="20577"/>
        <pc:sldMkLst>
          <pc:docMk/>
          <pc:sldMk cId="2721830072" sldId="301"/>
        </pc:sldMkLst>
        <pc:spChg chg="mod">
          <ac:chgData name="Juan Carlos Diez | FETRI" userId="33d13c26-0927-49a3-b7c1-a9ee40eed1ca" providerId="ADAL" clId="{B9FAF2D5-BA4C-4F37-8F0E-56BD14DC04C1}" dt="2020-04-24T14:53:05.908" v="380" actId="20577"/>
          <ac:spMkLst>
            <pc:docMk/>
            <pc:sldMk cId="2721830072" sldId="301"/>
            <ac:spMk id="2" creationId="{7A629D67-F3C7-44DA-BD83-B403C02A54E2}"/>
          </ac:spMkLst>
        </pc:spChg>
      </pc:sldChg>
    </pc:docChg>
  </pc:docChgLst>
  <pc:docChgLst>
    <pc:chgData name="Jorge" userId="c64a7d57-1da2-4763-a98c-3c1ec591bfe0" providerId="ADAL" clId="{FE0C0877-3730-4BC1-A685-E69AA8627776}"/>
    <pc:docChg chg="custSel addSld delSld modSld">
      <pc:chgData name="Jorge" userId="c64a7d57-1da2-4763-a98c-3c1ec591bfe0" providerId="ADAL" clId="{FE0C0877-3730-4BC1-A685-E69AA8627776}" dt="2020-04-08T09:42:33.131" v="4245" actId="20577"/>
      <pc:docMkLst>
        <pc:docMk/>
      </pc:docMkLst>
      <pc:sldChg chg="del">
        <pc:chgData name="Jorge" userId="c64a7d57-1da2-4763-a98c-3c1ec591bfe0" providerId="ADAL" clId="{FE0C0877-3730-4BC1-A685-E69AA8627776}" dt="2020-04-08T09:32:00.401" v="3133" actId="2696"/>
        <pc:sldMkLst>
          <pc:docMk/>
          <pc:sldMk cId="207975218" sldId="281"/>
        </pc:sldMkLst>
      </pc:sldChg>
      <pc:sldChg chg="addSp modSp add mod">
        <pc:chgData name="Jorge" userId="c64a7d57-1da2-4763-a98c-3c1ec591bfe0" providerId="ADAL" clId="{FE0C0877-3730-4BC1-A685-E69AA8627776}" dt="2020-04-08T09:42:33.131" v="4245" actId="20577"/>
        <pc:sldMkLst>
          <pc:docMk/>
          <pc:sldMk cId="2120785848" sldId="281"/>
        </pc:sldMkLst>
        <pc:graphicFrameChg chg="add mod modGraphic">
          <ac:chgData name="Jorge" userId="c64a7d57-1da2-4763-a98c-3c1ec591bfe0" providerId="ADAL" clId="{FE0C0877-3730-4BC1-A685-E69AA8627776}" dt="2020-04-08T09:37:39.226" v="4241" actId="20577"/>
          <ac:graphicFrameMkLst>
            <pc:docMk/>
            <pc:sldMk cId="2120785848" sldId="281"/>
            <ac:graphicFrameMk id="4" creationId="{A7424AB1-724D-4A4E-8499-09361718773E}"/>
          </ac:graphicFrameMkLst>
        </pc:graphicFrameChg>
        <pc:graphicFrameChg chg="modGraphic">
          <ac:chgData name="Jorge" userId="c64a7d57-1da2-4763-a98c-3c1ec591bfe0" providerId="ADAL" clId="{FE0C0877-3730-4BC1-A685-E69AA8627776}" dt="2020-04-08T09:42:33.131" v="4245" actId="20577"/>
          <ac:graphicFrameMkLst>
            <pc:docMk/>
            <pc:sldMk cId="2120785848" sldId="281"/>
            <ac:graphicFrameMk id="5" creationId="{D5232673-8000-4D2A-BAB0-84DD7265C891}"/>
          </ac:graphicFrameMkLst>
        </pc:graphicFrameChg>
      </pc:sldChg>
      <pc:sldChg chg="add">
        <pc:chgData name="Jorge" userId="c64a7d57-1da2-4763-a98c-3c1ec591bfe0" providerId="ADAL" clId="{FE0C0877-3730-4BC1-A685-E69AA8627776}" dt="2020-04-08T09:32:53.293" v="3254"/>
        <pc:sldMkLst>
          <pc:docMk/>
          <pc:sldMk cId="1749433598" sldId="285"/>
        </pc:sldMkLst>
      </pc:sldChg>
      <pc:sldChg chg="modSp del mod delCm">
        <pc:chgData name="Jorge" userId="c64a7d57-1da2-4763-a98c-3c1ec591bfe0" providerId="ADAL" clId="{FE0C0877-3730-4BC1-A685-E69AA8627776}" dt="2020-04-08T09:32:50.414" v="3253" actId="2696"/>
        <pc:sldMkLst>
          <pc:docMk/>
          <pc:sldMk cId="1799636381" sldId="285"/>
        </pc:sldMkLst>
        <pc:spChg chg="mod">
          <ac:chgData name="Jorge" userId="c64a7d57-1da2-4763-a98c-3c1ec591bfe0" providerId="ADAL" clId="{FE0C0877-3730-4BC1-A685-E69AA8627776}" dt="2020-04-08T09:24:32.325" v="1881" actId="20577"/>
          <ac:spMkLst>
            <pc:docMk/>
            <pc:sldMk cId="1799636381" sldId="285"/>
            <ac:spMk id="2" creationId="{7A629D67-F3C7-44DA-BD83-B403C02A54E2}"/>
          </ac:spMkLst>
        </pc:spChg>
      </pc:sldChg>
      <pc:sldChg chg="modSp del mod">
        <pc:chgData name="Jorge" userId="c64a7d57-1da2-4763-a98c-3c1ec591bfe0" providerId="ADAL" clId="{FE0C0877-3730-4BC1-A685-E69AA8627776}" dt="2020-04-08T09:32:00.401" v="3133" actId="2696"/>
        <pc:sldMkLst>
          <pc:docMk/>
          <pc:sldMk cId="2206222974" sldId="292"/>
        </pc:sldMkLst>
        <pc:graphicFrameChg chg="modGraphic">
          <ac:chgData name="Jorge" userId="c64a7d57-1da2-4763-a98c-3c1ec591bfe0" providerId="ADAL" clId="{FE0C0877-3730-4BC1-A685-E69AA8627776}" dt="2020-04-08T09:25:33.678" v="1938" actId="20577"/>
          <ac:graphicFrameMkLst>
            <pc:docMk/>
            <pc:sldMk cId="2206222974" sldId="292"/>
            <ac:graphicFrameMk id="5" creationId="{D5232673-8000-4D2A-BAB0-84DD7265C891}"/>
          </ac:graphicFrameMkLst>
        </pc:graphicFrameChg>
      </pc:sldChg>
      <pc:sldChg chg="add">
        <pc:chgData name="Jorge" userId="c64a7d57-1da2-4763-a98c-3c1ec591bfe0" providerId="ADAL" clId="{FE0C0877-3730-4BC1-A685-E69AA8627776}" dt="2020-04-08T09:32:02.451" v="3134"/>
        <pc:sldMkLst>
          <pc:docMk/>
          <pc:sldMk cId="3424953240" sldId="292"/>
        </pc:sldMkLst>
      </pc:sldChg>
      <pc:sldChg chg="add">
        <pc:chgData name="Jorge" userId="c64a7d57-1da2-4763-a98c-3c1ec591bfe0" providerId="ADAL" clId="{FE0C0877-3730-4BC1-A685-E69AA8627776}" dt="2020-04-08T09:32:02.451" v="3134"/>
        <pc:sldMkLst>
          <pc:docMk/>
          <pc:sldMk cId="489062980" sldId="293"/>
        </pc:sldMkLst>
      </pc:sldChg>
      <pc:sldChg chg="modSp del mod">
        <pc:chgData name="Jorge" userId="c64a7d57-1da2-4763-a98c-3c1ec591bfe0" providerId="ADAL" clId="{FE0C0877-3730-4BC1-A685-E69AA8627776}" dt="2020-04-08T09:32:00.401" v="3133" actId="2696"/>
        <pc:sldMkLst>
          <pc:docMk/>
          <pc:sldMk cId="3895704500" sldId="293"/>
        </pc:sldMkLst>
        <pc:graphicFrameChg chg="mod modGraphic">
          <ac:chgData name="Jorge" userId="c64a7d57-1da2-4763-a98c-3c1ec591bfe0" providerId="ADAL" clId="{FE0C0877-3730-4BC1-A685-E69AA8627776}" dt="2020-04-08T09:26:05.092" v="1965"/>
          <ac:graphicFrameMkLst>
            <pc:docMk/>
            <pc:sldMk cId="3895704500" sldId="293"/>
            <ac:graphicFrameMk id="5" creationId="{D5232673-8000-4D2A-BAB0-84DD7265C891}"/>
          </ac:graphicFrameMkLst>
        </pc:graphicFrameChg>
      </pc:sldChg>
      <pc:sldChg chg="modSp mod">
        <pc:chgData name="Jorge" userId="c64a7d57-1da2-4763-a98c-3c1ec591bfe0" providerId="ADAL" clId="{FE0C0877-3730-4BC1-A685-E69AA8627776}" dt="2020-04-08T09:18:41.886" v="860" actId="6549"/>
        <pc:sldMkLst>
          <pc:docMk/>
          <pc:sldMk cId="3298328943" sldId="294"/>
        </pc:sldMkLst>
        <pc:spChg chg="mod">
          <ac:chgData name="Jorge" userId="c64a7d57-1da2-4763-a98c-3c1ec591bfe0" providerId="ADAL" clId="{FE0C0877-3730-4BC1-A685-E69AA8627776}" dt="2020-04-08T09:18:41.886" v="860" actId="6549"/>
          <ac:spMkLst>
            <pc:docMk/>
            <pc:sldMk cId="3298328943" sldId="294"/>
            <ac:spMk id="2" creationId="{7A629D67-F3C7-44DA-BD83-B403C02A54E2}"/>
          </ac:spMkLst>
        </pc:spChg>
      </pc:sldChg>
      <pc:sldChg chg="modSp mod delCm">
        <pc:chgData name="Jorge" userId="c64a7d57-1da2-4763-a98c-3c1ec591bfe0" providerId="ADAL" clId="{FE0C0877-3730-4BC1-A685-E69AA8627776}" dt="2020-04-08T09:19:27.463" v="894" actId="20577"/>
        <pc:sldMkLst>
          <pc:docMk/>
          <pc:sldMk cId="2404151655" sldId="295"/>
        </pc:sldMkLst>
        <pc:spChg chg="mod">
          <ac:chgData name="Jorge" userId="c64a7d57-1da2-4763-a98c-3c1ec591bfe0" providerId="ADAL" clId="{FE0C0877-3730-4BC1-A685-E69AA8627776}" dt="2020-04-08T09:19:27.463" v="894" actId="20577"/>
          <ac:spMkLst>
            <pc:docMk/>
            <pc:sldMk cId="2404151655" sldId="295"/>
            <ac:spMk id="2" creationId="{7A629D67-F3C7-44DA-BD83-B403C02A54E2}"/>
          </ac:spMkLst>
        </pc:spChg>
      </pc:sldChg>
      <pc:sldChg chg="modSp mod">
        <pc:chgData name="Jorge" userId="c64a7d57-1da2-4763-a98c-3c1ec591bfe0" providerId="ADAL" clId="{FE0C0877-3730-4BC1-A685-E69AA8627776}" dt="2020-04-08T09:24:03.593" v="1833" actId="20577"/>
        <pc:sldMkLst>
          <pc:docMk/>
          <pc:sldMk cId="3385658189" sldId="296"/>
        </pc:sldMkLst>
        <pc:spChg chg="mod">
          <ac:chgData name="Jorge" userId="c64a7d57-1da2-4763-a98c-3c1ec591bfe0" providerId="ADAL" clId="{FE0C0877-3730-4BC1-A685-E69AA8627776}" dt="2020-04-08T09:24:03.593" v="1833" actId="20577"/>
          <ac:spMkLst>
            <pc:docMk/>
            <pc:sldMk cId="3385658189" sldId="296"/>
            <ac:spMk id="2" creationId="{7A629D67-F3C7-44DA-BD83-B403C02A54E2}"/>
          </ac:spMkLst>
        </pc:spChg>
      </pc:sldChg>
      <pc:sldChg chg="add">
        <pc:chgData name="Jorge" userId="c64a7d57-1da2-4763-a98c-3c1ec591bfe0" providerId="ADAL" clId="{FE0C0877-3730-4BC1-A685-E69AA8627776}" dt="2020-04-08T09:32:53.293" v="3254"/>
        <pc:sldMkLst>
          <pc:docMk/>
          <pc:sldMk cId="384693791" sldId="297"/>
        </pc:sldMkLst>
      </pc:sldChg>
      <pc:sldChg chg="modSp del mod delCm">
        <pc:chgData name="Jorge" userId="c64a7d57-1da2-4763-a98c-3c1ec591bfe0" providerId="ADAL" clId="{FE0C0877-3730-4BC1-A685-E69AA8627776}" dt="2020-04-08T09:32:50.414" v="3253" actId="2696"/>
        <pc:sldMkLst>
          <pc:docMk/>
          <pc:sldMk cId="3179691201" sldId="297"/>
        </pc:sldMkLst>
        <pc:spChg chg="mod">
          <ac:chgData name="Jorge" userId="c64a7d57-1da2-4763-a98c-3c1ec591bfe0" providerId="ADAL" clId="{FE0C0877-3730-4BC1-A685-E69AA8627776}" dt="2020-04-08T09:16:49.032" v="745" actId="13926"/>
          <ac:spMkLst>
            <pc:docMk/>
            <pc:sldMk cId="3179691201" sldId="297"/>
            <ac:spMk id="4" creationId="{8826CC50-65C0-4910-8098-E006BA962E12}"/>
          </ac:spMkLst>
        </pc:spChg>
      </pc:sldChg>
      <pc:sldChg chg="add">
        <pc:chgData name="Jorge" userId="c64a7d57-1da2-4763-a98c-3c1ec591bfe0" providerId="ADAL" clId="{FE0C0877-3730-4BC1-A685-E69AA8627776}" dt="2020-04-08T09:21:17.832" v="1070"/>
        <pc:sldMkLst>
          <pc:docMk/>
          <pc:sldMk cId="1971953835" sldId="298"/>
        </pc:sldMkLst>
      </pc:sldChg>
      <pc:sldChg chg="modSp add mod">
        <pc:chgData name="Jorge" userId="c64a7d57-1da2-4763-a98c-3c1ec591bfe0" providerId="ADAL" clId="{FE0C0877-3730-4BC1-A685-E69AA8627776}" dt="2020-04-08T09:32:34.982" v="3252" actId="20577"/>
        <pc:sldMkLst>
          <pc:docMk/>
          <pc:sldMk cId="1621995946" sldId="299"/>
        </pc:sldMkLst>
        <pc:spChg chg="mod">
          <ac:chgData name="Jorge" userId="c64a7d57-1da2-4763-a98c-3c1ec591bfe0" providerId="ADAL" clId="{FE0C0877-3730-4BC1-A685-E69AA8627776}" dt="2020-04-08T09:32:34.982" v="3252" actId="20577"/>
          <ac:spMkLst>
            <pc:docMk/>
            <pc:sldMk cId="1621995946" sldId="299"/>
            <ac:spMk id="2" creationId="{7A629D67-F3C7-44DA-BD83-B403C02A54E2}"/>
          </ac:spMkLst>
        </pc:spChg>
        <pc:spChg chg="mod">
          <ac:chgData name="Jorge" userId="c64a7d57-1da2-4763-a98c-3c1ec591bfe0" providerId="ADAL" clId="{FE0C0877-3730-4BC1-A685-E69AA8627776}" dt="2020-04-08T09:27:42.982" v="1984" actId="20577"/>
          <ac:spMkLst>
            <pc:docMk/>
            <pc:sldMk cId="1621995946" sldId="299"/>
            <ac:spMk id="9" creationId="{00000000-0000-0000-0000-000000000000}"/>
          </ac:spMkLst>
        </pc:spChg>
      </pc:sldChg>
      <pc:sldChg chg="modSp add mod">
        <pc:chgData name="Jorge" userId="c64a7d57-1da2-4763-a98c-3c1ec591bfe0" providerId="ADAL" clId="{FE0C0877-3730-4BC1-A685-E69AA8627776}" dt="2020-04-08T09:36:34.027" v="4111" actId="20577"/>
        <pc:sldMkLst>
          <pc:docMk/>
          <pc:sldMk cId="3400275072" sldId="300"/>
        </pc:sldMkLst>
        <pc:spChg chg="mod">
          <ac:chgData name="Jorge" userId="c64a7d57-1da2-4763-a98c-3c1ec591bfe0" providerId="ADAL" clId="{FE0C0877-3730-4BC1-A685-E69AA8627776}" dt="2020-04-08T09:36:34.027" v="4111" actId="20577"/>
          <ac:spMkLst>
            <pc:docMk/>
            <pc:sldMk cId="3400275072" sldId="300"/>
            <ac:spMk id="2" creationId="{7A629D67-F3C7-44DA-BD83-B403C02A54E2}"/>
          </ac:spMkLst>
        </pc:spChg>
        <pc:spChg chg="mod">
          <ac:chgData name="Jorge" userId="c64a7d57-1da2-4763-a98c-3c1ec591bfe0" providerId="ADAL" clId="{FE0C0877-3730-4BC1-A685-E69AA8627776}" dt="2020-04-08T09:33:09.298" v="3272" actId="20577"/>
          <ac:spMkLst>
            <pc:docMk/>
            <pc:sldMk cId="3400275072" sldId="300"/>
            <ac:spMk id="9" creationId="{00000000-0000-0000-0000-000000000000}"/>
          </ac:spMkLst>
        </pc:spChg>
      </pc:sldChg>
    </pc:docChg>
  </pc:docChgLst>
  <pc:docChgLst>
    <pc:chgData name="Jorge" userId="c64a7d57-1da2-4763-a98c-3c1ec591bfe0" providerId="ADAL" clId="{0BCDBFC8-0BD7-484B-BF8C-21F7B1CBC2A9}"/>
    <pc:docChg chg="undo custSel addSld delSld modSld">
      <pc:chgData name="Jorge" userId="c64a7d57-1da2-4763-a98c-3c1ec591bfe0" providerId="ADAL" clId="{0BCDBFC8-0BD7-484B-BF8C-21F7B1CBC2A9}" dt="2020-05-01T14:21:48.923" v="2191" actId="14734"/>
      <pc:docMkLst>
        <pc:docMk/>
      </pc:docMkLst>
      <pc:sldChg chg="modSp mod">
        <pc:chgData name="Jorge" userId="c64a7d57-1da2-4763-a98c-3c1ec591bfe0" providerId="ADAL" clId="{0BCDBFC8-0BD7-484B-BF8C-21F7B1CBC2A9}" dt="2020-05-01T12:09:37.763" v="872" actId="20577"/>
        <pc:sldMkLst>
          <pc:docMk/>
          <pc:sldMk cId="1416218188" sldId="257"/>
        </pc:sldMkLst>
        <pc:spChg chg="mod">
          <ac:chgData name="Jorge" userId="c64a7d57-1da2-4763-a98c-3c1ec591bfe0" providerId="ADAL" clId="{0BCDBFC8-0BD7-484B-BF8C-21F7B1CBC2A9}" dt="2020-05-01T12:09:37.763" v="872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del">
        <pc:chgData name="Jorge" userId="c64a7d57-1da2-4763-a98c-3c1ec591bfe0" providerId="ADAL" clId="{0BCDBFC8-0BD7-484B-BF8C-21F7B1CBC2A9}" dt="2020-05-01T08:32:30.671" v="27" actId="47"/>
        <pc:sldMkLst>
          <pc:docMk/>
          <pc:sldMk cId="2120785848" sldId="281"/>
        </pc:sldMkLst>
      </pc:sldChg>
      <pc:sldChg chg="del">
        <pc:chgData name="Jorge" userId="c64a7d57-1da2-4763-a98c-3c1ec591bfe0" providerId="ADAL" clId="{0BCDBFC8-0BD7-484B-BF8C-21F7B1CBC2A9}" dt="2020-05-01T08:32:31.669" v="32" actId="47"/>
        <pc:sldMkLst>
          <pc:docMk/>
          <pc:sldMk cId="1749433598" sldId="285"/>
        </pc:sldMkLst>
      </pc:sldChg>
      <pc:sldChg chg="del">
        <pc:chgData name="Jorge" userId="c64a7d57-1da2-4763-a98c-3c1ec591bfe0" providerId="ADAL" clId="{0BCDBFC8-0BD7-484B-BF8C-21F7B1CBC2A9}" dt="2020-05-01T08:32:31.828" v="33" actId="47"/>
        <pc:sldMkLst>
          <pc:docMk/>
          <pc:sldMk cId="3298328943" sldId="294"/>
        </pc:sldMkLst>
      </pc:sldChg>
      <pc:sldChg chg="del">
        <pc:chgData name="Jorge" userId="c64a7d57-1da2-4763-a98c-3c1ec591bfe0" providerId="ADAL" clId="{0BCDBFC8-0BD7-484B-BF8C-21F7B1CBC2A9}" dt="2020-05-01T08:32:32.097" v="34" actId="47"/>
        <pc:sldMkLst>
          <pc:docMk/>
          <pc:sldMk cId="2404151655" sldId="295"/>
        </pc:sldMkLst>
      </pc:sldChg>
      <pc:sldChg chg="del">
        <pc:chgData name="Jorge" userId="c64a7d57-1da2-4763-a98c-3c1ec591bfe0" providerId="ADAL" clId="{0BCDBFC8-0BD7-484B-BF8C-21F7B1CBC2A9}" dt="2020-05-01T08:32:32.498" v="36" actId="47"/>
        <pc:sldMkLst>
          <pc:docMk/>
          <pc:sldMk cId="3385658189" sldId="296"/>
        </pc:sldMkLst>
      </pc:sldChg>
      <pc:sldChg chg="addSp delSp modSp mod">
        <pc:chgData name="Jorge" userId="c64a7d57-1da2-4763-a98c-3c1ec591bfe0" providerId="ADAL" clId="{0BCDBFC8-0BD7-484B-BF8C-21F7B1CBC2A9}" dt="2020-05-01T14:19:29.198" v="2135" actId="255"/>
        <pc:sldMkLst>
          <pc:docMk/>
          <pc:sldMk cId="1621995946" sldId="299"/>
        </pc:sldMkLst>
        <pc:spChg chg="del">
          <ac:chgData name="Jorge" userId="c64a7d57-1da2-4763-a98c-3c1ec591bfe0" providerId="ADAL" clId="{0BCDBFC8-0BD7-484B-BF8C-21F7B1CBC2A9}" dt="2020-05-01T08:33:31.500" v="43" actId="478"/>
          <ac:spMkLst>
            <pc:docMk/>
            <pc:sldMk cId="1621995946" sldId="299"/>
            <ac:spMk id="2" creationId="{7A629D67-F3C7-44DA-BD83-B403C02A54E2}"/>
          </ac:spMkLst>
        </pc:spChg>
        <pc:spChg chg="mod">
          <ac:chgData name="Jorge" userId="c64a7d57-1da2-4763-a98c-3c1ec591bfe0" providerId="ADAL" clId="{0BCDBFC8-0BD7-484B-BF8C-21F7B1CBC2A9}" dt="2020-05-01T09:20:13.800" v="442" actId="14100"/>
          <ac:spMkLst>
            <pc:docMk/>
            <pc:sldMk cId="1621995946" sldId="299"/>
            <ac:spMk id="9" creationId="{00000000-0000-0000-0000-000000000000}"/>
          </ac:spMkLst>
        </pc:spChg>
        <pc:graphicFrameChg chg="add del mod">
          <ac:chgData name="Jorge" userId="c64a7d57-1da2-4763-a98c-3c1ec591bfe0" providerId="ADAL" clId="{0BCDBFC8-0BD7-484B-BF8C-21F7B1CBC2A9}" dt="2020-05-01T08:56:25.257" v="188" actId="478"/>
          <ac:graphicFrameMkLst>
            <pc:docMk/>
            <pc:sldMk cId="1621995946" sldId="299"/>
            <ac:graphicFrameMk id="3" creationId="{4CE418B8-D751-482D-953B-564D6570FC8A}"/>
          </ac:graphicFrameMkLst>
        </pc:graphicFrameChg>
        <pc:graphicFrameChg chg="add mod ord modGraphic">
          <ac:chgData name="Jorge" userId="c64a7d57-1da2-4763-a98c-3c1ec591bfe0" providerId="ADAL" clId="{0BCDBFC8-0BD7-484B-BF8C-21F7B1CBC2A9}" dt="2020-05-01T14:19:29.198" v="2135" actId="255"/>
          <ac:graphicFrameMkLst>
            <pc:docMk/>
            <pc:sldMk cId="1621995946" sldId="299"/>
            <ac:graphicFrameMk id="4" creationId="{FF0D14C2-2378-4BDF-B667-75794F2BBD7B}"/>
          </ac:graphicFrameMkLst>
        </pc:graphicFrameChg>
        <pc:picChg chg="add del">
          <ac:chgData name="Jorge" userId="c64a7d57-1da2-4763-a98c-3c1ec591bfe0" providerId="ADAL" clId="{0BCDBFC8-0BD7-484B-BF8C-21F7B1CBC2A9}" dt="2020-05-01T09:20:29.831" v="444"/>
          <ac:picMkLst>
            <pc:docMk/>
            <pc:sldMk cId="1621995946" sldId="299"/>
            <ac:picMk id="6" creationId="{804BFDFA-511C-4D15-9E26-90D9C4EBA9D5}"/>
          </ac:picMkLst>
        </pc:picChg>
        <pc:picChg chg="add mod">
          <ac:chgData name="Jorge" userId="c64a7d57-1da2-4763-a98c-3c1ec591bfe0" providerId="ADAL" clId="{0BCDBFC8-0BD7-484B-BF8C-21F7B1CBC2A9}" dt="2020-05-01T11:11:40.191" v="755" actId="1076"/>
          <ac:picMkLst>
            <pc:docMk/>
            <pc:sldMk cId="1621995946" sldId="299"/>
            <ac:picMk id="7" creationId="{15C9654C-3572-4334-89B5-E13E4AB79186}"/>
          </ac:picMkLst>
        </pc:picChg>
        <pc:picChg chg="add mod">
          <ac:chgData name="Jorge" userId="c64a7d57-1da2-4763-a98c-3c1ec591bfe0" providerId="ADAL" clId="{0BCDBFC8-0BD7-484B-BF8C-21F7B1CBC2A9}" dt="2020-05-01T11:01:42.177" v="697" actId="1076"/>
          <ac:picMkLst>
            <pc:docMk/>
            <pc:sldMk cId="1621995946" sldId="299"/>
            <ac:picMk id="10" creationId="{CF7AA44E-A618-4807-9304-60368D4599D2}"/>
          </ac:picMkLst>
        </pc:picChg>
        <pc:picChg chg="add del mod">
          <ac:chgData name="Jorge" userId="c64a7d57-1da2-4763-a98c-3c1ec591bfe0" providerId="ADAL" clId="{0BCDBFC8-0BD7-484B-BF8C-21F7B1CBC2A9}" dt="2020-05-01T14:05:01.828" v="1332" actId="21"/>
          <ac:picMkLst>
            <pc:docMk/>
            <pc:sldMk cId="1621995946" sldId="299"/>
            <ac:picMk id="11" creationId="{CB64D491-46C6-467F-B6BC-396CE388386A}"/>
          </ac:picMkLst>
        </pc:picChg>
        <pc:picChg chg="add mod">
          <ac:chgData name="Jorge" userId="c64a7d57-1da2-4763-a98c-3c1ec591bfe0" providerId="ADAL" clId="{0BCDBFC8-0BD7-484B-BF8C-21F7B1CBC2A9}" dt="2020-05-01T11:01:50.447" v="699" actId="1076"/>
          <ac:picMkLst>
            <pc:docMk/>
            <pc:sldMk cId="1621995946" sldId="299"/>
            <ac:picMk id="12" creationId="{C0E3529F-C389-42AC-AFA8-281B4F561439}"/>
          </ac:picMkLst>
        </pc:picChg>
        <pc:picChg chg="add del mod">
          <ac:chgData name="Jorge" userId="c64a7d57-1da2-4763-a98c-3c1ec591bfe0" providerId="ADAL" clId="{0BCDBFC8-0BD7-484B-BF8C-21F7B1CBC2A9}" dt="2020-05-01T14:05:01.828" v="1332" actId="21"/>
          <ac:picMkLst>
            <pc:docMk/>
            <pc:sldMk cId="1621995946" sldId="299"/>
            <ac:picMk id="14" creationId="{8E97640E-BBAB-4CBD-91B7-6183C0A4922F}"/>
          </ac:picMkLst>
        </pc:picChg>
        <pc:picChg chg="add mod">
          <ac:chgData name="Jorge" userId="c64a7d57-1da2-4763-a98c-3c1ec591bfe0" providerId="ADAL" clId="{0BCDBFC8-0BD7-484B-BF8C-21F7B1CBC2A9}" dt="2020-05-01T09:19:41.256" v="436" actId="1076"/>
          <ac:picMkLst>
            <pc:docMk/>
            <pc:sldMk cId="1621995946" sldId="299"/>
            <ac:picMk id="1026" creationId="{73BD8716-E83E-4262-886A-F0552AC7EA59}"/>
          </ac:picMkLst>
        </pc:picChg>
        <pc:picChg chg="add mod">
          <ac:chgData name="Jorge" userId="c64a7d57-1da2-4763-a98c-3c1ec591bfe0" providerId="ADAL" clId="{0BCDBFC8-0BD7-484B-BF8C-21F7B1CBC2A9}" dt="2020-05-01T09:19:43.726" v="437" actId="1076"/>
          <ac:picMkLst>
            <pc:docMk/>
            <pc:sldMk cId="1621995946" sldId="299"/>
            <ac:picMk id="1028" creationId="{15754D4A-C9FD-4158-AAC6-BB5DE291178B}"/>
          </ac:picMkLst>
        </pc:picChg>
        <pc:picChg chg="add mod">
          <ac:chgData name="Jorge" userId="c64a7d57-1da2-4763-a98c-3c1ec591bfe0" providerId="ADAL" clId="{0BCDBFC8-0BD7-484B-BF8C-21F7B1CBC2A9}" dt="2020-05-01T11:09:33.677" v="742" actId="1076"/>
          <ac:picMkLst>
            <pc:docMk/>
            <pc:sldMk cId="1621995946" sldId="299"/>
            <ac:picMk id="1030" creationId="{E252683A-F836-43FA-B97C-D1A463B92E3B}"/>
          </ac:picMkLst>
        </pc:picChg>
      </pc:sldChg>
      <pc:sldChg chg="addSp delSp modSp new del mod">
        <pc:chgData name="Jorge" userId="c64a7d57-1da2-4763-a98c-3c1ec591bfe0" providerId="ADAL" clId="{0BCDBFC8-0BD7-484B-BF8C-21F7B1CBC2A9}" dt="2020-05-01T11:04:29.953" v="721" actId="47"/>
        <pc:sldMkLst>
          <pc:docMk/>
          <pc:sldMk cId="1021695791" sldId="300"/>
        </pc:sldMkLst>
        <pc:spChg chg="del">
          <ac:chgData name="Jorge" userId="c64a7d57-1da2-4763-a98c-3c1ec591bfe0" providerId="ADAL" clId="{0BCDBFC8-0BD7-484B-BF8C-21F7B1CBC2A9}" dt="2020-05-01T08:49:46.831" v="150" actId="478"/>
          <ac:spMkLst>
            <pc:docMk/>
            <pc:sldMk cId="1021695791" sldId="300"/>
            <ac:spMk id="2" creationId="{D40D82B3-20BE-4561-8BB3-B47EF831A421}"/>
          </ac:spMkLst>
        </pc:spChg>
        <pc:picChg chg="add del mod">
          <ac:chgData name="Jorge" userId="c64a7d57-1da2-4763-a98c-3c1ec591bfe0" providerId="ADAL" clId="{0BCDBFC8-0BD7-484B-BF8C-21F7B1CBC2A9}" dt="2020-05-01T09:27:49.228" v="563" actId="21"/>
          <ac:picMkLst>
            <pc:docMk/>
            <pc:sldMk cId="1021695791" sldId="300"/>
            <ac:picMk id="2050" creationId="{2F67B76A-C03B-472E-B154-A5D21111F279}"/>
          </ac:picMkLst>
        </pc:picChg>
        <pc:picChg chg="add del mod">
          <ac:chgData name="Jorge" userId="c64a7d57-1da2-4763-a98c-3c1ec591bfe0" providerId="ADAL" clId="{0BCDBFC8-0BD7-484B-BF8C-21F7B1CBC2A9}" dt="2020-05-01T11:04:27.014" v="719" actId="21"/>
          <ac:picMkLst>
            <pc:docMk/>
            <pc:sldMk cId="1021695791" sldId="300"/>
            <ac:picMk id="2052" creationId="{747AC40F-3992-4C3C-833D-A28C29E69B6E}"/>
          </ac:picMkLst>
        </pc:picChg>
        <pc:picChg chg="add del mod">
          <ac:chgData name="Jorge" userId="c64a7d57-1da2-4763-a98c-3c1ec591bfe0" providerId="ADAL" clId="{0BCDBFC8-0BD7-484B-BF8C-21F7B1CBC2A9}" dt="2020-05-01T11:01:05.121" v="689" actId="21"/>
          <ac:picMkLst>
            <pc:docMk/>
            <pc:sldMk cId="1021695791" sldId="300"/>
            <ac:picMk id="2054" creationId="{C76AB13D-FB1D-41CE-B582-8F887E7DD293}"/>
          </ac:picMkLst>
        </pc:picChg>
        <pc:picChg chg="add del mod">
          <ac:chgData name="Jorge" userId="c64a7d57-1da2-4763-a98c-3c1ec591bfe0" providerId="ADAL" clId="{0BCDBFC8-0BD7-484B-BF8C-21F7B1CBC2A9}" dt="2020-05-01T11:00:54.526" v="686" actId="21"/>
          <ac:picMkLst>
            <pc:docMk/>
            <pc:sldMk cId="1021695791" sldId="300"/>
            <ac:picMk id="2056" creationId="{34998FEE-74D1-41A3-B41A-8ED9C3E41964}"/>
          </ac:picMkLst>
        </pc:picChg>
        <pc:picChg chg="add del mod">
          <ac:chgData name="Jorge" userId="c64a7d57-1da2-4763-a98c-3c1ec591bfe0" providerId="ADAL" clId="{0BCDBFC8-0BD7-484B-BF8C-21F7B1CBC2A9}" dt="2020-05-01T10:24:03.915" v="668" actId="21"/>
          <ac:picMkLst>
            <pc:docMk/>
            <pc:sldMk cId="1021695791" sldId="300"/>
            <ac:picMk id="2058" creationId="{30D6E9B5-9520-463F-BDB5-15450358DBE1}"/>
          </ac:picMkLst>
        </pc:picChg>
      </pc:sldChg>
      <pc:sldChg chg="del">
        <pc:chgData name="Jorge" userId="c64a7d57-1da2-4763-a98c-3c1ec591bfe0" providerId="ADAL" clId="{0BCDBFC8-0BD7-484B-BF8C-21F7B1CBC2A9}" dt="2020-05-01T08:32:34.205" v="38" actId="47"/>
        <pc:sldMkLst>
          <pc:docMk/>
          <pc:sldMk cId="3400275072" sldId="300"/>
        </pc:sldMkLst>
      </pc:sldChg>
      <pc:sldChg chg="addSp delSp modSp new del mod">
        <pc:chgData name="Jorge" userId="c64a7d57-1da2-4763-a98c-3c1ec591bfe0" providerId="ADAL" clId="{0BCDBFC8-0BD7-484B-BF8C-21F7B1CBC2A9}" dt="2020-05-01T12:45:24.194" v="1244" actId="47"/>
        <pc:sldMkLst>
          <pc:docMk/>
          <pc:sldMk cId="1457198387" sldId="301"/>
        </pc:sldMkLst>
        <pc:spChg chg="del">
          <ac:chgData name="Jorge" userId="c64a7d57-1da2-4763-a98c-3c1ec591bfe0" providerId="ADAL" clId="{0BCDBFC8-0BD7-484B-BF8C-21F7B1CBC2A9}" dt="2020-05-01T08:53:25.640" v="166" actId="478"/>
          <ac:spMkLst>
            <pc:docMk/>
            <pc:sldMk cId="1457198387" sldId="301"/>
            <ac:spMk id="2" creationId="{D90AA5F1-6429-4DE4-802D-CFD1CCF619AD}"/>
          </ac:spMkLst>
        </pc:spChg>
        <pc:picChg chg="add del">
          <ac:chgData name="Jorge" userId="c64a7d57-1da2-4763-a98c-3c1ec591bfe0" providerId="ADAL" clId="{0BCDBFC8-0BD7-484B-BF8C-21F7B1CBC2A9}" dt="2020-05-01T12:45:16.705" v="1240" actId="21"/>
          <ac:picMkLst>
            <pc:docMk/>
            <pc:sldMk cId="1457198387" sldId="301"/>
            <ac:picMk id="7" creationId="{96909795-9E8F-4BF2-BEE4-1F75380FBD8B}"/>
          </ac:picMkLst>
        </pc:picChg>
        <pc:picChg chg="add del">
          <ac:chgData name="Jorge" userId="c64a7d57-1da2-4763-a98c-3c1ec591bfe0" providerId="ADAL" clId="{0BCDBFC8-0BD7-484B-BF8C-21F7B1CBC2A9}" dt="2020-05-01T12:45:16.705" v="1240" actId="21"/>
          <ac:picMkLst>
            <pc:docMk/>
            <pc:sldMk cId="1457198387" sldId="301"/>
            <ac:picMk id="8" creationId="{9C5F9C39-63F6-4432-8048-43CBEC0BFAB2}"/>
          </ac:picMkLst>
        </pc:picChg>
        <pc:picChg chg="add del mod">
          <ac:chgData name="Jorge" userId="c64a7d57-1da2-4763-a98c-3c1ec591bfe0" providerId="ADAL" clId="{0BCDBFC8-0BD7-484B-BF8C-21F7B1CBC2A9}" dt="2020-05-01T12:45:16.705" v="1240" actId="21"/>
          <ac:picMkLst>
            <pc:docMk/>
            <pc:sldMk cId="1457198387" sldId="301"/>
            <ac:picMk id="9" creationId="{70EB3636-026A-4003-866C-D70260503796}"/>
          </ac:picMkLst>
        </pc:picChg>
        <pc:picChg chg="add del mod">
          <ac:chgData name="Jorge" userId="c64a7d57-1da2-4763-a98c-3c1ec591bfe0" providerId="ADAL" clId="{0BCDBFC8-0BD7-484B-BF8C-21F7B1CBC2A9}" dt="2020-05-01T12:45:16.705" v="1240" actId="21"/>
          <ac:picMkLst>
            <pc:docMk/>
            <pc:sldMk cId="1457198387" sldId="301"/>
            <ac:picMk id="10" creationId="{80847798-3C13-42B4-955A-B0F6485A692D}"/>
          </ac:picMkLst>
        </pc:picChg>
        <pc:picChg chg="add del">
          <ac:chgData name="Jorge" userId="c64a7d57-1da2-4763-a98c-3c1ec591bfe0" providerId="ADAL" clId="{0BCDBFC8-0BD7-484B-BF8C-21F7B1CBC2A9}" dt="2020-05-01T12:45:21.183" v="1242" actId="21"/>
          <ac:picMkLst>
            <pc:docMk/>
            <pc:sldMk cId="1457198387" sldId="301"/>
            <ac:picMk id="11" creationId="{2B889AF2-34ED-4E0E-B513-25269F75BCC5}"/>
          </ac:picMkLst>
        </pc:picChg>
        <pc:picChg chg="add del mod">
          <ac:chgData name="Jorge" userId="c64a7d57-1da2-4763-a98c-3c1ec591bfe0" providerId="ADAL" clId="{0BCDBFC8-0BD7-484B-BF8C-21F7B1CBC2A9}" dt="2020-05-01T11:54:24.157" v="819" actId="21"/>
          <ac:picMkLst>
            <pc:docMk/>
            <pc:sldMk cId="1457198387" sldId="301"/>
            <ac:picMk id="3074" creationId="{9928B6E2-9E0F-4D43-BA4E-E492F3677878}"/>
          </ac:picMkLst>
        </pc:picChg>
        <pc:picChg chg="add del mod">
          <ac:chgData name="Jorge" userId="c64a7d57-1da2-4763-a98c-3c1ec591bfe0" providerId="ADAL" clId="{0BCDBFC8-0BD7-484B-BF8C-21F7B1CBC2A9}" dt="2020-05-01T09:32:43.595" v="612" actId="21"/>
          <ac:picMkLst>
            <pc:docMk/>
            <pc:sldMk cId="1457198387" sldId="301"/>
            <ac:picMk id="3076" creationId="{6579E0EA-7F39-493B-8707-51D7BDA923C3}"/>
          </ac:picMkLst>
        </pc:picChg>
        <pc:picChg chg="add del mod">
          <ac:chgData name="Jorge" userId="c64a7d57-1da2-4763-a98c-3c1ec591bfe0" providerId="ADAL" clId="{0BCDBFC8-0BD7-484B-BF8C-21F7B1CBC2A9}" dt="2020-05-01T11:48:53.619" v="756" actId="21"/>
          <ac:picMkLst>
            <pc:docMk/>
            <pc:sldMk cId="1457198387" sldId="301"/>
            <ac:picMk id="3078" creationId="{362E7A02-4A72-48B0-9F83-CFF24A63EF9E}"/>
          </ac:picMkLst>
        </pc:picChg>
        <pc:picChg chg="add del mod">
          <ac:chgData name="Jorge" userId="c64a7d57-1da2-4763-a98c-3c1ec591bfe0" providerId="ADAL" clId="{0BCDBFC8-0BD7-484B-BF8C-21F7B1CBC2A9}" dt="2020-05-01T11:48:53.619" v="756" actId="21"/>
          <ac:picMkLst>
            <pc:docMk/>
            <pc:sldMk cId="1457198387" sldId="301"/>
            <ac:picMk id="3080" creationId="{E1D4BC06-9BBF-45A2-AF64-8CE6F5B43DEC}"/>
          </ac:picMkLst>
        </pc:picChg>
        <pc:picChg chg="add del mod">
          <ac:chgData name="Jorge" userId="c64a7d57-1da2-4763-a98c-3c1ec591bfe0" providerId="ADAL" clId="{0BCDBFC8-0BD7-484B-BF8C-21F7B1CBC2A9}" dt="2020-05-01T10:25:12.648" v="680" actId="21"/>
          <ac:picMkLst>
            <pc:docMk/>
            <pc:sldMk cId="1457198387" sldId="301"/>
            <ac:picMk id="3082" creationId="{B1F3EAE6-3489-4C58-837B-12B1B80BC78D}"/>
          </ac:picMkLst>
        </pc:picChg>
        <pc:picChg chg="add del">
          <ac:chgData name="Jorge" userId="c64a7d57-1da2-4763-a98c-3c1ec591bfe0" providerId="ADAL" clId="{0BCDBFC8-0BD7-484B-BF8C-21F7B1CBC2A9}" dt="2020-05-01T09:01:09.916" v="300" actId="478"/>
          <ac:picMkLst>
            <pc:docMk/>
            <pc:sldMk cId="1457198387" sldId="301"/>
            <ac:picMk id="3084" creationId="{2AC00EF7-F93D-4EEE-838E-69A177812713}"/>
          </ac:picMkLst>
        </pc:picChg>
        <pc:picChg chg="add del mod">
          <ac:chgData name="Jorge" userId="c64a7d57-1da2-4763-a98c-3c1ec591bfe0" providerId="ADAL" clId="{0BCDBFC8-0BD7-484B-BF8C-21F7B1CBC2A9}" dt="2020-05-01T11:03:42.866" v="713" actId="21"/>
          <ac:picMkLst>
            <pc:docMk/>
            <pc:sldMk cId="1457198387" sldId="301"/>
            <ac:picMk id="3086" creationId="{47318134-68E4-41FA-AD85-F3379CDA4592}"/>
          </ac:picMkLst>
        </pc:picChg>
        <pc:picChg chg="add del mod">
          <ac:chgData name="Jorge" userId="c64a7d57-1da2-4763-a98c-3c1ec591bfe0" providerId="ADAL" clId="{0BCDBFC8-0BD7-484B-BF8C-21F7B1CBC2A9}" dt="2020-05-01T11:53:07.990" v="806" actId="21"/>
          <ac:picMkLst>
            <pc:docMk/>
            <pc:sldMk cId="1457198387" sldId="301"/>
            <ac:picMk id="3088" creationId="{42A1AC0E-C486-4AC2-9DBE-66123AEF8398}"/>
          </ac:picMkLst>
        </pc:picChg>
      </pc:sldChg>
      <pc:sldChg chg="del">
        <pc:chgData name="Jorge" userId="c64a7d57-1da2-4763-a98c-3c1ec591bfe0" providerId="ADAL" clId="{0BCDBFC8-0BD7-484B-BF8C-21F7B1CBC2A9}" dt="2020-05-01T08:32:32.267" v="35" actId="47"/>
        <pc:sldMkLst>
          <pc:docMk/>
          <pc:sldMk cId="2721830072" sldId="301"/>
        </pc:sldMkLst>
      </pc:sldChg>
      <pc:sldChg chg="addSp delSp modSp new del mod">
        <pc:chgData name="Jorge" userId="c64a7d57-1da2-4763-a98c-3c1ec591bfe0" providerId="ADAL" clId="{0BCDBFC8-0BD7-484B-BF8C-21F7B1CBC2A9}" dt="2020-05-01T11:58:06.487" v="851" actId="47"/>
        <pc:sldMkLst>
          <pc:docMk/>
          <pc:sldMk cId="1832415106" sldId="302"/>
        </pc:sldMkLst>
        <pc:spChg chg="del">
          <ac:chgData name="Jorge" userId="c64a7d57-1da2-4763-a98c-3c1ec591bfe0" providerId="ADAL" clId="{0BCDBFC8-0BD7-484B-BF8C-21F7B1CBC2A9}" dt="2020-05-01T09:02:20.792" v="307" actId="478"/>
          <ac:spMkLst>
            <pc:docMk/>
            <pc:sldMk cId="1832415106" sldId="302"/>
            <ac:spMk id="2" creationId="{3356D31E-6117-4E2E-BB47-639A3FF745BA}"/>
          </ac:spMkLst>
        </pc:spChg>
        <pc:picChg chg="add del">
          <ac:chgData name="Jorge" userId="c64a7d57-1da2-4763-a98c-3c1ec591bfe0" providerId="ADAL" clId="{0BCDBFC8-0BD7-484B-BF8C-21F7B1CBC2A9}" dt="2020-05-01T11:51:15.139" v="781" actId="21"/>
          <ac:picMkLst>
            <pc:docMk/>
            <pc:sldMk cId="1832415106" sldId="302"/>
            <ac:picMk id="4098" creationId="{6F9B23D8-552E-4A7F-94DE-C029548C1AE1}"/>
          </ac:picMkLst>
        </pc:picChg>
        <pc:picChg chg="add del mod">
          <ac:chgData name="Jorge" userId="c64a7d57-1da2-4763-a98c-3c1ec591bfe0" providerId="ADAL" clId="{0BCDBFC8-0BD7-484B-BF8C-21F7B1CBC2A9}" dt="2020-05-01T11:51:15.139" v="781" actId="21"/>
          <ac:picMkLst>
            <pc:docMk/>
            <pc:sldMk cId="1832415106" sldId="302"/>
            <ac:picMk id="4100" creationId="{EBAEECE3-51CF-463F-96FE-7FAC3575DC9F}"/>
          </ac:picMkLst>
        </pc:picChg>
        <pc:picChg chg="add del mod">
          <ac:chgData name="Jorge" userId="c64a7d57-1da2-4763-a98c-3c1ec591bfe0" providerId="ADAL" clId="{0BCDBFC8-0BD7-484B-BF8C-21F7B1CBC2A9}" dt="2020-05-01T11:57:59.671" v="847" actId="21"/>
          <ac:picMkLst>
            <pc:docMk/>
            <pc:sldMk cId="1832415106" sldId="302"/>
            <ac:picMk id="4102" creationId="{FE2C6296-83B3-47FF-9D03-160E1EDB9635}"/>
          </ac:picMkLst>
        </pc:picChg>
        <pc:picChg chg="add del mod">
          <ac:chgData name="Jorge" userId="c64a7d57-1da2-4763-a98c-3c1ec591bfe0" providerId="ADAL" clId="{0BCDBFC8-0BD7-484B-BF8C-21F7B1CBC2A9}" dt="2020-05-01T11:54:32.855" v="821" actId="21"/>
          <ac:picMkLst>
            <pc:docMk/>
            <pc:sldMk cId="1832415106" sldId="302"/>
            <ac:picMk id="4104" creationId="{DFC2B8BA-ED85-4B8B-A3D7-B3AF9E212661}"/>
          </ac:picMkLst>
        </pc:picChg>
        <pc:picChg chg="add del mod">
          <ac:chgData name="Jorge" userId="c64a7d57-1da2-4763-a98c-3c1ec591bfe0" providerId="ADAL" clId="{0BCDBFC8-0BD7-484B-BF8C-21F7B1CBC2A9}" dt="2020-05-01T11:01:25.313" v="693" actId="21"/>
          <ac:picMkLst>
            <pc:docMk/>
            <pc:sldMk cId="1832415106" sldId="302"/>
            <ac:picMk id="4106" creationId="{10BAE463-E75C-452D-8E50-7A36AA1DE37D}"/>
          </ac:picMkLst>
        </pc:picChg>
      </pc:sldChg>
      <pc:sldChg chg="addSp delSp modSp new del mod">
        <pc:chgData name="Jorge" userId="c64a7d57-1da2-4763-a98c-3c1ec591bfe0" providerId="ADAL" clId="{0BCDBFC8-0BD7-484B-BF8C-21F7B1CBC2A9}" dt="2020-05-01T11:58:06.755" v="852" actId="47"/>
        <pc:sldMkLst>
          <pc:docMk/>
          <pc:sldMk cId="672016405" sldId="303"/>
        </pc:sldMkLst>
        <pc:spChg chg="del">
          <ac:chgData name="Jorge" userId="c64a7d57-1da2-4763-a98c-3c1ec591bfe0" providerId="ADAL" clId="{0BCDBFC8-0BD7-484B-BF8C-21F7B1CBC2A9}" dt="2020-05-01T09:04:29.438" v="318" actId="478"/>
          <ac:spMkLst>
            <pc:docMk/>
            <pc:sldMk cId="672016405" sldId="303"/>
            <ac:spMk id="2" creationId="{3605B2E8-B549-4057-81AD-A7283D0198F4}"/>
          </ac:spMkLst>
        </pc:spChg>
        <pc:picChg chg="add del mod">
          <ac:chgData name="Jorge" userId="c64a7d57-1da2-4763-a98c-3c1ec591bfe0" providerId="ADAL" clId="{0BCDBFC8-0BD7-484B-BF8C-21F7B1CBC2A9}" dt="2020-05-01T11:04:05.491" v="716" actId="21"/>
          <ac:picMkLst>
            <pc:docMk/>
            <pc:sldMk cId="672016405" sldId="303"/>
            <ac:picMk id="5122" creationId="{E83C00B0-D9D7-4018-8C0B-1F6786C92DA2}"/>
          </ac:picMkLst>
        </pc:picChg>
        <pc:picChg chg="add del mod">
          <ac:chgData name="Jorge" userId="c64a7d57-1da2-4763-a98c-3c1ec591bfe0" providerId="ADAL" clId="{0BCDBFC8-0BD7-484B-BF8C-21F7B1CBC2A9}" dt="2020-05-01T11:58:04.085" v="849" actId="21"/>
          <ac:picMkLst>
            <pc:docMk/>
            <pc:sldMk cId="672016405" sldId="303"/>
            <ac:picMk id="5124" creationId="{C97B34CF-3001-48C8-8779-DA53179DAA20}"/>
          </ac:picMkLst>
        </pc:picChg>
        <pc:picChg chg="add del mod">
          <ac:chgData name="Jorge" userId="c64a7d57-1da2-4763-a98c-3c1ec591bfe0" providerId="ADAL" clId="{0BCDBFC8-0BD7-484B-BF8C-21F7B1CBC2A9}" dt="2020-05-01T09:24:44.411" v="469" actId="21"/>
          <ac:picMkLst>
            <pc:docMk/>
            <pc:sldMk cId="672016405" sldId="303"/>
            <ac:picMk id="5126" creationId="{2676F821-EB46-4E8C-85A5-609EC282B204}"/>
          </ac:picMkLst>
        </pc:picChg>
      </pc:sldChg>
      <pc:sldChg chg="addSp delSp modSp add mod">
        <pc:chgData name="Jorge" userId="c64a7d57-1da2-4763-a98c-3c1ec591bfe0" providerId="ADAL" clId="{0BCDBFC8-0BD7-484B-BF8C-21F7B1CBC2A9}" dt="2020-05-01T14:21:48.923" v="2191" actId="14734"/>
        <pc:sldMkLst>
          <pc:docMk/>
          <pc:sldMk cId="4025746036" sldId="304"/>
        </pc:sldMkLst>
        <pc:spChg chg="mod">
          <ac:chgData name="Jorge" userId="c64a7d57-1da2-4763-a98c-3c1ec591bfe0" providerId="ADAL" clId="{0BCDBFC8-0BD7-484B-BF8C-21F7B1CBC2A9}" dt="2020-05-01T09:24:17.657" v="451" actId="20577"/>
          <ac:spMkLst>
            <pc:docMk/>
            <pc:sldMk cId="4025746036" sldId="304"/>
            <ac:spMk id="9" creationId="{00000000-0000-0000-0000-000000000000}"/>
          </ac:spMkLst>
        </pc:spChg>
        <pc:graphicFrameChg chg="mod modGraphic">
          <ac:chgData name="Jorge" userId="c64a7d57-1da2-4763-a98c-3c1ec591bfe0" providerId="ADAL" clId="{0BCDBFC8-0BD7-484B-BF8C-21F7B1CBC2A9}" dt="2020-05-01T14:21:48.923" v="2191" actId="14734"/>
          <ac:graphicFrameMkLst>
            <pc:docMk/>
            <pc:sldMk cId="4025746036" sldId="304"/>
            <ac:graphicFrameMk id="4" creationId="{FF0D14C2-2378-4BDF-B667-75794F2BBD7B}"/>
          </ac:graphicFrameMkLst>
        </pc:graphicFrameChg>
        <pc:picChg chg="add mod">
          <ac:chgData name="Jorge" userId="c64a7d57-1da2-4763-a98c-3c1ec591bfe0" providerId="ADAL" clId="{0BCDBFC8-0BD7-484B-BF8C-21F7B1CBC2A9}" dt="2020-05-01T11:07:51.257" v="729" actId="1076"/>
          <ac:picMkLst>
            <pc:docMk/>
            <pc:sldMk cId="4025746036" sldId="304"/>
            <ac:picMk id="6" creationId="{8904572A-6B5D-4AA9-9265-6529C0790597}"/>
          </ac:picMkLst>
        </pc:picChg>
        <pc:picChg chg="add mod">
          <ac:chgData name="Jorge" userId="c64a7d57-1da2-4763-a98c-3c1ec591bfe0" providerId="ADAL" clId="{0BCDBFC8-0BD7-484B-BF8C-21F7B1CBC2A9}" dt="2020-05-01T11:05:34.119" v="726" actId="1076"/>
          <ac:picMkLst>
            <pc:docMk/>
            <pc:sldMk cId="4025746036" sldId="304"/>
            <ac:picMk id="8" creationId="{07017527-52D1-4A4F-ADDB-A648279671F6}"/>
          </ac:picMkLst>
        </pc:picChg>
        <pc:picChg chg="add mod">
          <ac:chgData name="Jorge" userId="c64a7d57-1da2-4763-a98c-3c1ec591bfe0" providerId="ADAL" clId="{0BCDBFC8-0BD7-484B-BF8C-21F7B1CBC2A9}" dt="2020-05-01T11:07:48.938" v="728" actId="1076"/>
          <ac:picMkLst>
            <pc:docMk/>
            <pc:sldMk cId="4025746036" sldId="304"/>
            <ac:picMk id="10" creationId="{C7DCFB09-CDFD-48F0-9592-07DDFAC551DF}"/>
          </ac:picMkLst>
        </pc:picChg>
        <pc:picChg chg="add mod">
          <ac:chgData name="Jorge" userId="c64a7d57-1da2-4763-a98c-3c1ec591bfe0" providerId="ADAL" clId="{0BCDBFC8-0BD7-484B-BF8C-21F7B1CBC2A9}" dt="2020-05-01T11:08:49.294" v="735" actId="1076"/>
          <ac:picMkLst>
            <pc:docMk/>
            <pc:sldMk cId="4025746036" sldId="304"/>
            <ac:picMk id="11" creationId="{9805D9AE-4B5C-45C3-AB78-7E01E6F77D4C}"/>
          </ac:picMkLst>
        </pc:picChg>
        <pc:picChg chg="add del mod">
          <ac:chgData name="Jorge" userId="c64a7d57-1da2-4763-a98c-3c1ec591bfe0" providerId="ADAL" clId="{0BCDBFC8-0BD7-484B-BF8C-21F7B1CBC2A9}" dt="2020-05-01T14:07:16.022" v="1432" actId="478"/>
          <ac:picMkLst>
            <pc:docMk/>
            <pc:sldMk cId="4025746036" sldId="304"/>
            <ac:picMk id="12" creationId="{B3ADC540-78AA-4126-A17B-5C45C9F8CFF3}"/>
          </ac:picMkLst>
        </pc:picChg>
        <pc:picChg chg="add mod">
          <ac:chgData name="Jorge" userId="c64a7d57-1da2-4763-a98c-3c1ec591bfe0" providerId="ADAL" clId="{0BCDBFC8-0BD7-484B-BF8C-21F7B1CBC2A9}" dt="2020-05-01T14:07:37.823" v="1437" actId="1076"/>
          <ac:picMkLst>
            <pc:docMk/>
            <pc:sldMk cId="4025746036" sldId="304"/>
            <ac:picMk id="13" creationId="{BAC8AF3A-31B5-4D85-BD86-43013BAE5468}"/>
          </ac:picMkLst>
        </pc:picChg>
        <pc:picChg chg="add">
          <ac:chgData name="Jorge" userId="c64a7d57-1da2-4763-a98c-3c1ec591bfe0" providerId="ADAL" clId="{0BCDBFC8-0BD7-484B-BF8C-21F7B1CBC2A9}" dt="2020-05-01T14:07:16.281" v="1433"/>
          <ac:picMkLst>
            <pc:docMk/>
            <pc:sldMk cId="4025746036" sldId="304"/>
            <ac:picMk id="14" creationId="{2A61D991-D278-4F96-9F1B-D9577C419469}"/>
          </ac:picMkLst>
        </pc:picChg>
        <pc:picChg chg="del">
          <ac:chgData name="Jorge" userId="c64a7d57-1da2-4763-a98c-3c1ec591bfe0" providerId="ADAL" clId="{0BCDBFC8-0BD7-484B-BF8C-21F7B1CBC2A9}" dt="2020-05-01T09:27:43.015" v="562" actId="478"/>
          <ac:picMkLst>
            <pc:docMk/>
            <pc:sldMk cId="4025746036" sldId="304"/>
            <ac:picMk id="1026" creationId="{73BD8716-E83E-4262-886A-F0552AC7EA59}"/>
          </ac:picMkLst>
        </pc:picChg>
        <pc:picChg chg="del">
          <ac:chgData name="Jorge" userId="c64a7d57-1da2-4763-a98c-3c1ec591bfe0" providerId="ADAL" clId="{0BCDBFC8-0BD7-484B-BF8C-21F7B1CBC2A9}" dt="2020-05-01T09:27:41.598" v="561" actId="478"/>
          <ac:picMkLst>
            <pc:docMk/>
            <pc:sldMk cId="4025746036" sldId="304"/>
            <ac:picMk id="1028" creationId="{15754D4A-C9FD-4158-AAC6-BB5DE291178B}"/>
          </ac:picMkLst>
        </pc:picChg>
        <pc:picChg chg="add mod">
          <ac:chgData name="Jorge" userId="c64a7d57-1da2-4763-a98c-3c1ec591bfe0" providerId="ADAL" clId="{0BCDBFC8-0BD7-484B-BF8C-21F7B1CBC2A9}" dt="2020-05-01T09:31:22.848" v="609" actId="1076"/>
          <ac:picMkLst>
            <pc:docMk/>
            <pc:sldMk cId="4025746036" sldId="304"/>
            <ac:picMk id="10242" creationId="{EB7A0FA1-94D8-4E43-AD62-DD47A3DA50FE}"/>
          </ac:picMkLst>
        </pc:picChg>
        <pc:picChg chg="add mod">
          <ac:chgData name="Jorge" userId="c64a7d57-1da2-4763-a98c-3c1ec591bfe0" providerId="ADAL" clId="{0BCDBFC8-0BD7-484B-BF8C-21F7B1CBC2A9}" dt="2020-05-01T11:10:20.522" v="752" actId="1076"/>
          <ac:picMkLst>
            <pc:docMk/>
            <pc:sldMk cId="4025746036" sldId="304"/>
            <ac:picMk id="10244" creationId="{41166527-4FD9-415C-B7F0-7383BAFE3E38}"/>
          </ac:picMkLst>
        </pc:picChg>
      </pc:sldChg>
      <pc:sldChg chg="del">
        <pc:chgData name="Jorge" userId="c64a7d57-1da2-4763-a98c-3c1ec591bfe0" providerId="ADAL" clId="{0BCDBFC8-0BD7-484B-BF8C-21F7B1CBC2A9}" dt="2020-05-01T08:32:30.886" v="28" actId="47"/>
        <pc:sldMkLst>
          <pc:docMk/>
          <pc:sldMk cId="4268938896" sldId="304"/>
        </pc:sldMkLst>
      </pc:sldChg>
      <pc:sldChg chg="addSp delSp modSp add mod">
        <pc:chgData name="Jorge" userId="c64a7d57-1da2-4763-a98c-3c1ec591bfe0" providerId="ADAL" clId="{0BCDBFC8-0BD7-484B-BF8C-21F7B1CBC2A9}" dt="2020-05-01T14:21:41.152" v="2190" actId="14734"/>
        <pc:sldMkLst>
          <pc:docMk/>
          <pc:sldMk cId="1169957215" sldId="305"/>
        </pc:sldMkLst>
        <pc:spChg chg="mod">
          <ac:chgData name="Jorge" userId="c64a7d57-1da2-4763-a98c-3c1ec591bfe0" providerId="ADAL" clId="{0BCDBFC8-0BD7-484B-BF8C-21F7B1CBC2A9}" dt="2020-05-01T09:24:21.571" v="453" actId="20577"/>
          <ac:spMkLst>
            <pc:docMk/>
            <pc:sldMk cId="1169957215" sldId="305"/>
            <ac:spMk id="9" creationId="{00000000-0000-0000-0000-000000000000}"/>
          </ac:spMkLst>
        </pc:spChg>
        <pc:graphicFrameChg chg="mod modGraphic">
          <ac:chgData name="Jorge" userId="c64a7d57-1da2-4763-a98c-3c1ec591bfe0" providerId="ADAL" clId="{0BCDBFC8-0BD7-484B-BF8C-21F7B1CBC2A9}" dt="2020-05-01T14:21:41.152" v="2190" actId="14734"/>
          <ac:graphicFrameMkLst>
            <pc:docMk/>
            <pc:sldMk cId="1169957215" sldId="305"/>
            <ac:graphicFrameMk id="4" creationId="{FF0D14C2-2378-4BDF-B667-75794F2BBD7B}"/>
          </ac:graphicFrameMkLst>
        </pc:graphicFrameChg>
        <pc:picChg chg="add mod">
          <ac:chgData name="Jorge" userId="c64a7d57-1da2-4763-a98c-3c1ec591bfe0" providerId="ADAL" clId="{0BCDBFC8-0BD7-484B-BF8C-21F7B1CBC2A9}" dt="2020-05-01T09:32:57.054" v="619" actId="1076"/>
          <ac:picMkLst>
            <pc:docMk/>
            <pc:sldMk cId="1169957215" sldId="305"/>
            <ac:picMk id="6" creationId="{651382EA-56F5-4DA4-95F3-204F091884B2}"/>
          </ac:picMkLst>
        </pc:picChg>
        <pc:picChg chg="add">
          <ac:chgData name="Jorge" userId="c64a7d57-1da2-4763-a98c-3c1ec591bfe0" providerId="ADAL" clId="{0BCDBFC8-0BD7-484B-BF8C-21F7B1CBC2A9}" dt="2020-05-01T09:33:01.065" v="620"/>
          <ac:picMkLst>
            <pc:docMk/>
            <pc:sldMk cId="1169957215" sldId="305"/>
            <ac:picMk id="7" creationId="{057F0F48-4804-4DCD-B753-EFDD5DE02CC9}"/>
          </ac:picMkLst>
        </pc:picChg>
        <pc:picChg chg="add mod">
          <ac:chgData name="Jorge" userId="c64a7d57-1da2-4763-a98c-3c1ec591bfe0" providerId="ADAL" clId="{0BCDBFC8-0BD7-484B-BF8C-21F7B1CBC2A9}" dt="2020-05-01T11:55:07.945" v="835" actId="1038"/>
          <ac:picMkLst>
            <pc:docMk/>
            <pc:sldMk cId="1169957215" sldId="305"/>
            <ac:picMk id="8" creationId="{38C9E466-C400-4F59-90EE-DC68E2F2D75C}"/>
          </ac:picMkLst>
        </pc:picChg>
        <pc:picChg chg="add del mod">
          <ac:chgData name="Jorge" userId="c64a7d57-1da2-4763-a98c-3c1ec591bfe0" providerId="ADAL" clId="{0BCDBFC8-0BD7-484B-BF8C-21F7B1CBC2A9}" dt="2020-05-01T14:13:06.012" v="1821" actId="21"/>
          <ac:picMkLst>
            <pc:docMk/>
            <pc:sldMk cId="1169957215" sldId="305"/>
            <ac:picMk id="10" creationId="{7A651A1E-5B78-4281-B92C-B734F633BE4B}"/>
          </ac:picMkLst>
        </pc:picChg>
        <pc:picChg chg="add mod">
          <ac:chgData name="Jorge" userId="c64a7d57-1da2-4763-a98c-3c1ec591bfe0" providerId="ADAL" clId="{0BCDBFC8-0BD7-484B-BF8C-21F7B1CBC2A9}" dt="2020-05-01T11:55:32.267" v="837" actId="1076"/>
          <ac:picMkLst>
            <pc:docMk/>
            <pc:sldMk cId="1169957215" sldId="305"/>
            <ac:picMk id="11" creationId="{ECA21239-DE1A-44B1-8368-7A191D3D03A8}"/>
          </ac:picMkLst>
        </pc:picChg>
        <pc:picChg chg="add mod">
          <ac:chgData name="Jorge" userId="c64a7d57-1da2-4763-a98c-3c1ec591bfe0" providerId="ADAL" clId="{0BCDBFC8-0BD7-484B-BF8C-21F7B1CBC2A9}" dt="2020-05-01T14:10:30.361" v="1648" actId="1076"/>
          <ac:picMkLst>
            <pc:docMk/>
            <pc:sldMk cId="1169957215" sldId="305"/>
            <ac:picMk id="12" creationId="{A32B11DA-56E8-4BDB-A2E5-5D9A0FE8D85B}"/>
          </ac:picMkLst>
        </pc:picChg>
        <pc:picChg chg="add mod">
          <ac:chgData name="Jorge" userId="c64a7d57-1da2-4763-a98c-3c1ec591bfe0" providerId="ADAL" clId="{0BCDBFC8-0BD7-484B-BF8C-21F7B1CBC2A9}" dt="2020-05-01T14:13:51.103" v="1826" actId="1035"/>
          <ac:picMkLst>
            <pc:docMk/>
            <pc:sldMk cId="1169957215" sldId="305"/>
            <ac:picMk id="13" creationId="{FCA74D88-CAC9-4A16-A88A-FC731C99F787}"/>
          </ac:picMkLst>
        </pc:picChg>
        <pc:picChg chg="add mod">
          <ac:chgData name="Jorge" userId="c64a7d57-1da2-4763-a98c-3c1ec591bfe0" providerId="ADAL" clId="{0BCDBFC8-0BD7-484B-BF8C-21F7B1CBC2A9}" dt="2020-05-01T14:13:51.103" v="1826" actId="1035"/>
          <ac:picMkLst>
            <pc:docMk/>
            <pc:sldMk cId="1169957215" sldId="305"/>
            <ac:picMk id="14" creationId="{6B1B052E-927A-412C-BDD9-052CC507A65D}"/>
          </ac:picMkLst>
        </pc:picChg>
        <pc:picChg chg="del">
          <ac:chgData name="Jorge" userId="c64a7d57-1da2-4763-a98c-3c1ec591bfe0" providerId="ADAL" clId="{0BCDBFC8-0BD7-484B-BF8C-21F7B1CBC2A9}" dt="2020-05-01T09:31:31.448" v="611" actId="478"/>
          <ac:picMkLst>
            <pc:docMk/>
            <pc:sldMk cId="1169957215" sldId="305"/>
            <ac:picMk id="1026" creationId="{73BD8716-E83E-4262-886A-F0552AC7EA59}"/>
          </ac:picMkLst>
        </pc:picChg>
        <pc:picChg chg="add mod">
          <ac:chgData name="Jorge" userId="c64a7d57-1da2-4763-a98c-3c1ec591bfe0" providerId="ADAL" clId="{0BCDBFC8-0BD7-484B-BF8C-21F7B1CBC2A9}" dt="2020-05-01T14:09:25.044" v="1592" actId="1076"/>
          <ac:picMkLst>
            <pc:docMk/>
            <pc:sldMk cId="1169957215" sldId="305"/>
            <ac:picMk id="1026" creationId="{8ADAB97C-23D7-4E54-9B4D-EE81EEB18850}"/>
          </ac:picMkLst>
        </pc:picChg>
        <pc:picChg chg="del">
          <ac:chgData name="Jorge" userId="c64a7d57-1da2-4763-a98c-3c1ec591bfe0" providerId="ADAL" clId="{0BCDBFC8-0BD7-484B-BF8C-21F7B1CBC2A9}" dt="2020-05-01T09:31:29.936" v="610" actId="478"/>
          <ac:picMkLst>
            <pc:docMk/>
            <pc:sldMk cId="1169957215" sldId="305"/>
            <ac:picMk id="1028" creationId="{15754D4A-C9FD-4158-AAC6-BB5DE291178B}"/>
          </ac:picMkLst>
        </pc:picChg>
        <pc:picChg chg="add del mod">
          <ac:chgData name="Jorge" userId="c64a7d57-1da2-4763-a98c-3c1ec591bfe0" providerId="ADAL" clId="{0BCDBFC8-0BD7-484B-BF8C-21F7B1CBC2A9}" dt="2020-05-01T14:13:06.012" v="1821" actId="21"/>
          <ac:picMkLst>
            <pc:docMk/>
            <pc:sldMk cId="1169957215" sldId="305"/>
            <ac:picMk id="2050" creationId="{BF68D337-3EED-499B-9B57-298D58E3788D}"/>
          </ac:picMkLst>
        </pc:picChg>
      </pc:sldChg>
      <pc:sldChg chg="del">
        <pc:chgData name="Jorge" userId="c64a7d57-1da2-4763-a98c-3c1ec591bfe0" providerId="ADAL" clId="{0BCDBFC8-0BD7-484B-BF8C-21F7B1CBC2A9}" dt="2020-05-01T08:32:31.088" v="29" actId="47"/>
        <pc:sldMkLst>
          <pc:docMk/>
          <pc:sldMk cId="3444756383" sldId="305"/>
        </pc:sldMkLst>
      </pc:sldChg>
      <pc:sldChg chg="addSp delSp modSp add mod">
        <pc:chgData name="Jorge" userId="c64a7d57-1da2-4763-a98c-3c1ec591bfe0" providerId="ADAL" clId="{0BCDBFC8-0BD7-484B-BF8C-21F7B1CBC2A9}" dt="2020-05-01T14:21:20.923" v="2186" actId="14734"/>
        <pc:sldMkLst>
          <pc:docMk/>
          <pc:sldMk cId="1613257404" sldId="306"/>
        </pc:sldMkLst>
        <pc:spChg chg="mod">
          <ac:chgData name="Jorge" userId="c64a7d57-1da2-4763-a98c-3c1ec591bfe0" providerId="ADAL" clId="{0BCDBFC8-0BD7-484B-BF8C-21F7B1CBC2A9}" dt="2020-05-01T09:24:31.797" v="467" actId="20577"/>
          <ac:spMkLst>
            <pc:docMk/>
            <pc:sldMk cId="1613257404" sldId="306"/>
            <ac:spMk id="9" creationId="{00000000-0000-0000-0000-000000000000}"/>
          </ac:spMkLst>
        </pc:spChg>
        <pc:graphicFrameChg chg="mod modGraphic">
          <ac:chgData name="Jorge" userId="c64a7d57-1da2-4763-a98c-3c1ec591bfe0" providerId="ADAL" clId="{0BCDBFC8-0BD7-484B-BF8C-21F7B1CBC2A9}" dt="2020-05-01T14:21:20.923" v="2186" actId="14734"/>
          <ac:graphicFrameMkLst>
            <pc:docMk/>
            <pc:sldMk cId="1613257404" sldId="306"/>
            <ac:graphicFrameMk id="4" creationId="{FF0D14C2-2378-4BDF-B667-75794F2BBD7B}"/>
          </ac:graphicFrameMkLst>
        </pc:graphicFrameChg>
        <pc:picChg chg="add mod">
          <ac:chgData name="Jorge" userId="c64a7d57-1da2-4763-a98c-3c1ec591bfe0" providerId="ADAL" clId="{0BCDBFC8-0BD7-484B-BF8C-21F7B1CBC2A9}" dt="2020-05-01T09:25:00.787" v="474" actId="1076"/>
          <ac:picMkLst>
            <pc:docMk/>
            <pc:sldMk cId="1613257404" sldId="306"/>
            <ac:picMk id="6" creationId="{09A00D87-B5F7-4A48-A6D1-E34F0E87387E}"/>
          </ac:picMkLst>
        </pc:picChg>
        <pc:picChg chg="add mod">
          <ac:chgData name="Jorge" userId="c64a7d57-1da2-4763-a98c-3c1ec591bfe0" providerId="ADAL" clId="{0BCDBFC8-0BD7-484B-BF8C-21F7B1CBC2A9}" dt="2020-05-01T11:49:23.218" v="764" actId="1076"/>
          <ac:picMkLst>
            <pc:docMk/>
            <pc:sldMk cId="1613257404" sldId="306"/>
            <ac:picMk id="7" creationId="{E7E96686-E91C-43C0-B340-FFB530D86688}"/>
          </ac:picMkLst>
        </pc:picChg>
        <pc:picChg chg="add mod">
          <ac:chgData name="Jorge" userId="c64a7d57-1da2-4763-a98c-3c1ec591bfe0" providerId="ADAL" clId="{0BCDBFC8-0BD7-484B-BF8C-21F7B1CBC2A9}" dt="2020-05-01T11:49:09.420" v="760" actId="1076"/>
          <ac:picMkLst>
            <pc:docMk/>
            <pc:sldMk cId="1613257404" sldId="306"/>
            <ac:picMk id="8" creationId="{381F3A97-0F87-4CB9-9A3B-C16659AE828E}"/>
          </ac:picMkLst>
        </pc:picChg>
        <pc:picChg chg="add mod">
          <ac:chgData name="Jorge" userId="c64a7d57-1da2-4763-a98c-3c1ec591bfe0" providerId="ADAL" clId="{0BCDBFC8-0BD7-484B-BF8C-21F7B1CBC2A9}" dt="2020-05-01T11:49:36.258" v="766" actId="1076"/>
          <ac:picMkLst>
            <pc:docMk/>
            <pc:sldMk cId="1613257404" sldId="306"/>
            <ac:picMk id="10" creationId="{AAE3D92F-1099-4F1B-82FE-FFE3A24B1774}"/>
          </ac:picMkLst>
        </pc:picChg>
        <pc:picChg chg="add del">
          <ac:chgData name="Jorge" userId="c64a7d57-1da2-4763-a98c-3c1ec591bfe0" providerId="ADAL" clId="{0BCDBFC8-0BD7-484B-BF8C-21F7B1CBC2A9}" dt="2020-05-01T14:07:12.445" v="1431" actId="21"/>
          <ac:picMkLst>
            <pc:docMk/>
            <pc:sldMk cId="1613257404" sldId="306"/>
            <ac:picMk id="11" creationId="{C17EAE95-8647-4CD8-9BFC-0FADF017836D}"/>
          </ac:picMkLst>
        </pc:picChg>
        <pc:picChg chg="add del">
          <ac:chgData name="Jorge" userId="c64a7d57-1da2-4763-a98c-3c1ec591bfe0" providerId="ADAL" clId="{0BCDBFC8-0BD7-484B-BF8C-21F7B1CBC2A9}" dt="2020-05-01T14:07:12.445" v="1431" actId="21"/>
          <ac:picMkLst>
            <pc:docMk/>
            <pc:sldMk cId="1613257404" sldId="306"/>
            <ac:picMk id="12" creationId="{C15742B2-3378-49D3-A28E-24DAE788A949}"/>
          </ac:picMkLst>
        </pc:picChg>
        <pc:picChg chg="add mod">
          <ac:chgData name="Jorge" userId="c64a7d57-1da2-4763-a98c-3c1ec591bfe0" providerId="ADAL" clId="{0BCDBFC8-0BD7-484B-BF8C-21F7B1CBC2A9}" dt="2020-05-01T11:50:04.967" v="769" actId="1076"/>
          <ac:picMkLst>
            <pc:docMk/>
            <pc:sldMk cId="1613257404" sldId="306"/>
            <ac:picMk id="1026" creationId="{6D3C01CF-04D7-44B4-988D-0D16B2BE0D5E}"/>
          </ac:picMkLst>
        </pc:picChg>
        <pc:picChg chg="del">
          <ac:chgData name="Jorge" userId="c64a7d57-1da2-4763-a98c-3c1ec591bfe0" providerId="ADAL" clId="{0BCDBFC8-0BD7-484B-BF8C-21F7B1CBC2A9}" dt="2020-05-01T09:25:16.159" v="475" actId="478"/>
          <ac:picMkLst>
            <pc:docMk/>
            <pc:sldMk cId="1613257404" sldId="306"/>
            <ac:picMk id="1026" creationId="{73BD8716-E83E-4262-886A-F0552AC7EA59}"/>
          </ac:picMkLst>
        </pc:picChg>
        <pc:picChg chg="del">
          <ac:chgData name="Jorge" userId="c64a7d57-1da2-4763-a98c-3c1ec591bfe0" providerId="ADAL" clId="{0BCDBFC8-0BD7-484B-BF8C-21F7B1CBC2A9}" dt="2020-05-01T09:24:34.478" v="468" actId="478"/>
          <ac:picMkLst>
            <pc:docMk/>
            <pc:sldMk cId="1613257404" sldId="306"/>
            <ac:picMk id="1028" creationId="{15754D4A-C9FD-4158-AAC6-BB5DE291178B}"/>
          </ac:picMkLst>
        </pc:picChg>
        <pc:picChg chg="add mod">
          <ac:chgData name="Jorge" userId="c64a7d57-1da2-4763-a98c-3c1ec591bfe0" providerId="ADAL" clId="{0BCDBFC8-0BD7-484B-BF8C-21F7B1CBC2A9}" dt="2020-05-01T09:25:28.873" v="479" actId="1076"/>
          <ac:picMkLst>
            <pc:docMk/>
            <pc:sldMk cId="1613257404" sldId="306"/>
            <ac:picMk id="8194" creationId="{D48996D2-0206-4E31-A06E-8A430D7175D2}"/>
          </ac:picMkLst>
        </pc:picChg>
      </pc:sldChg>
      <pc:sldChg chg="del">
        <pc:chgData name="Jorge" userId="c64a7d57-1da2-4763-a98c-3c1ec591bfe0" providerId="ADAL" clId="{0BCDBFC8-0BD7-484B-BF8C-21F7B1CBC2A9}" dt="2020-05-01T08:32:31.288" v="30" actId="47"/>
        <pc:sldMkLst>
          <pc:docMk/>
          <pc:sldMk cId="2804801208" sldId="306"/>
        </pc:sldMkLst>
      </pc:sldChg>
      <pc:sldChg chg="addSp delSp modSp add mod">
        <pc:chgData name="Jorge" userId="c64a7d57-1da2-4763-a98c-3c1ec591bfe0" providerId="ADAL" clId="{0BCDBFC8-0BD7-484B-BF8C-21F7B1CBC2A9}" dt="2020-05-01T14:20:34.541" v="2180" actId="20577"/>
        <pc:sldMkLst>
          <pc:docMk/>
          <pc:sldMk cId="687672393" sldId="307"/>
        </pc:sldMkLst>
        <pc:spChg chg="mod">
          <ac:chgData name="Jorge" userId="c64a7d57-1da2-4763-a98c-3c1ec591bfe0" providerId="ADAL" clId="{0BCDBFC8-0BD7-484B-BF8C-21F7B1CBC2A9}" dt="2020-05-01T13:27:09.165" v="1316" actId="20577"/>
          <ac:spMkLst>
            <pc:docMk/>
            <pc:sldMk cId="687672393" sldId="307"/>
            <ac:spMk id="9" creationId="{00000000-0000-0000-0000-000000000000}"/>
          </ac:spMkLst>
        </pc:spChg>
        <pc:graphicFrameChg chg="mod modGraphic">
          <ac:chgData name="Jorge" userId="c64a7d57-1da2-4763-a98c-3c1ec591bfe0" providerId="ADAL" clId="{0BCDBFC8-0BD7-484B-BF8C-21F7B1CBC2A9}" dt="2020-05-01T14:20:34.541" v="2180" actId="20577"/>
          <ac:graphicFrameMkLst>
            <pc:docMk/>
            <pc:sldMk cId="687672393" sldId="307"/>
            <ac:graphicFrameMk id="4" creationId="{FF0D14C2-2378-4BDF-B667-75794F2BBD7B}"/>
          </ac:graphicFrameMkLst>
        </pc:graphicFrameChg>
        <pc:picChg chg="add mod">
          <ac:chgData name="Jorge" userId="c64a7d57-1da2-4763-a98c-3c1ec591bfe0" providerId="ADAL" clId="{0BCDBFC8-0BD7-484B-BF8C-21F7B1CBC2A9}" dt="2020-05-01T11:51:47.302" v="792" actId="1076"/>
          <ac:picMkLst>
            <pc:docMk/>
            <pc:sldMk cId="687672393" sldId="307"/>
            <ac:picMk id="6" creationId="{C9677F0D-3C46-4E76-BD7C-16A2830B22E9}"/>
          </ac:picMkLst>
        </pc:picChg>
        <pc:picChg chg="add">
          <ac:chgData name="Jorge" userId="c64a7d57-1da2-4763-a98c-3c1ec591bfe0" providerId="ADAL" clId="{0BCDBFC8-0BD7-484B-BF8C-21F7B1CBC2A9}" dt="2020-05-01T10:25:32.632" v="685"/>
          <ac:picMkLst>
            <pc:docMk/>
            <pc:sldMk cId="687672393" sldId="307"/>
            <ac:picMk id="7" creationId="{DB2F4C6C-ED46-46A9-8F6F-2D76489FA7E6}"/>
          </ac:picMkLst>
        </pc:picChg>
        <pc:picChg chg="add del mod">
          <ac:chgData name="Jorge" userId="c64a7d57-1da2-4763-a98c-3c1ec591bfe0" providerId="ADAL" clId="{0BCDBFC8-0BD7-484B-BF8C-21F7B1CBC2A9}" dt="2020-05-01T11:56:43.102" v="845" actId="21"/>
          <ac:picMkLst>
            <pc:docMk/>
            <pc:sldMk cId="687672393" sldId="307"/>
            <ac:picMk id="8" creationId="{163F8C22-40E1-44EF-94F1-C1D23F0F76D9}"/>
          </ac:picMkLst>
        </pc:picChg>
        <pc:picChg chg="add mod">
          <ac:chgData name="Jorge" userId="c64a7d57-1da2-4763-a98c-3c1ec591bfe0" providerId="ADAL" clId="{0BCDBFC8-0BD7-484B-BF8C-21F7B1CBC2A9}" dt="2020-05-01T11:52:13.994" v="799" actId="1076"/>
          <ac:picMkLst>
            <pc:docMk/>
            <pc:sldMk cId="687672393" sldId="307"/>
            <ac:picMk id="10" creationId="{CCDA99AE-E27C-40B4-B120-3CDA365D9B6D}"/>
          </ac:picMkLst>
        </pc:picChg>
        <pc:picChg chg="add mod">
          <ac:chgData name="Jorge" userId="c64a7d57-1da2-4763-a98c-3c1ec591bfe0" providerId="ADAL" clId="{0BCDBFC8-0BD7-484B-BF8C-21F7B1CBC2A9}" dt="2020-05-01T11:52:18.544" v="801" actId="1076"/>
          <ac:picMkLst>
            <pc:docMk/>
            <pc:sldMk cId="687672393" sldId="307"/>
            <ac:picMk id="11" creationId="{727F50CA-290A-42A2-AC18-AEF0765EDB9E}"/>
          </ac:picMkLst>
        </pc:picChg>
        <pc:picChg chg="add">
          <ac:chgData name="Jorge" userId="c64a7d57-1da2-4763-a98c-3c1ec591bfe0" providerId="ADAL" clId="{0BCDBFC8-0BD7-484B-BF8C-21F7B1CBC2A9}" dt="2020-05-01T14:13:07.283" v="1822"/>
          <ac:picMkLst>
            <pc:docMk/>
            <pc:sldMk cId="687672393" sldId="307"/>
            <ac:picMk id="12" creationId="{A891F16A-8195-4DA8-B0F7-D04EC8B41FB6}"/>
          </ac:picMkLst>
        </pc:picChg>
        <pc:picChg chg="add del mod">
          <ac:chgData name="Jorge" userId="c64a7d57-1da2-4763-a98c-3c1ec591bfe0" providerId="ADAL" clId="{0BCDBFC8-0BD7-484B-BF8C-21F7B1CBC2A9}" dt="2020-05-01T11:56:43.102" v="845" actId="21"/>
          <ac:picMkLst>
            <pc:docMk/>
            <pc:sldMk cId="687672393" sldId="307"/>
            <ac:picMk id="12" creationId="{EF6F0451-146E-4D80-855C-6843AAE1B839}"/>
          </ac:picMkLst>
        </pc:picChg>
        <pc:picChg chg="add mod">
          <ac:chgData name="Jorge" userId="c64a7d57-1da2-4763-a98c-3c1ec591bfe0" providerId="ADAL" clId="{0BCDBFC8-0BD7-484B-BF8C-21F7B1CBC2A9}" dt="2020-05-01T11:53:30.645" v="813" actId="1035"/>
          <ac:picMkLst>
            <pc:docMk/>
            <pc:sldMk cId="687672393" sldId="307"/>
            <ac:picMk id="13" creationId="{86AAA48A-50BD-483D-B97D-3CF067F71D2D}"/>
          </ac:picMkLst>
        </pc:picChg>
        <pc:picChg chg="add mod">
          <ac:chgData name="Jorge" userId="c64a7d57-1da2-4763-a98c-3c1ec591bfe0" providerId="ADAL" clId="{0BCDBFC8-0BD7-484B-BF8C-21F7B1CBC2A9}" dt="2020-05-01T11:53:41.306" v="815" actId="1076"/>
          <ac:picMkLst>
            <pc:docMk/>
            <pc:sldMk cId="687672393" sldId="307"/>
            <ac:picMk id="14" creationId="{C5313720-C01A-431A-8B42-E94EA8204F32}"/>
          </ac:picMkLst>
        </pc:picChg>
        <pc:picChg chg="add">
          <ac:chgData name="Jorge" userId="c64a7d57-1da2-4763-a98c-3c1ec591bfe0" providerId="ADAL" clId="{0BCDBFC8-0BD7-484B-BF8C-21F7B1CBC2A9}" dt="2020-05-01T14:13:07.283" v="1822"/>
          <ac:picMkLst>
            <pc:docMk/>
            <pc:sldMk cId="687672393" sldId="307"/>
            <ac:picMk id="15" creationId="{2EBB8295-F649-45CA-9438-7D6470982CB6}"/>
          </ac:picMkLst>
        </pc:picChg>
        <pc:picChg chg="del">
          <ac:chgData name="Jorge" userId="c64a7d57-1da2-4763-a98c-3c1ec591bfe0" providerId="ADAL" clId="{0BCDBFC8-0BD7-484B-BF8C-21F7B1CBC2A9}" dt="2020-05-01T10:25:26.333" v="684" actId="478"/>
          <ac:picMkLst>
            <pc:docMk/>
            <pc:sldMk cId="687672393" sldId="307"/>
            <ac:picMk id="1026" creationId="{73BD8716-E83E-4262-886A-F0552AC7EA59}"/>
          </ac:picMkLst>
        </pc:picChg>
        <pc:picChg chg="del">
          <ac:chgData name="Jorge" userId="c64a7d57-1da2-4763-a98c-3c1ec591bfe0" providerId="ADAL" clId="{0BCDBFC8-0BD7-484B-BF8C-21F7B1CBC2A9}" dt="2020-05-01T10:25:06.762" v="679" actId="478"/>
          <ac:picMkLst>
            <pc:docMk/>
            <pc:sldMk cId="687672393" sldId="307"/>
            <ac:picMk id="1028" creationId="{15754D4A-C9FD-4158-AAC6-BB5DE291178B}"/>
          </ac:picMkLst>
        </pc:picChg>
      </pc:sldChg>
      <pc:sldChg chg="del">
        <pc:chgData name="Jorge" userId="c64a7d57-1da2-4763-a98c-3c1ec591bfe0" providerId="ADAL" clId="{0BCDBFC8-0BD7-484B-BF8C-21F7B1CBC2A9}" dt="2020-05-01T08:32:31.474" v="31" actId="47"/>
        <pc:sldMkLst>
          <pc:docMk/>
          <pc:sldMk cId="3741425467" sldId="307"/>
        </pc:sldMkLst>
      </pc:sldChg>
      <pc:sldChg chg="del">
        <pc:chgData name="Jorge" userId="c64a7d57-1da2-4763-a98c-3c1ec591bfe0" providerId="ADAL" clId="{0BCDBFC8-0BD7-484B-BF8C-21F7B1CBC2A9}" dt="2020-05-01T08:32:34.600" v="39" actId="47"/>
        <pc:sldMkLst>
          <pc:docMk/>
          <pc:sldMk cId="476339351" sldId="308"/>
        </pc:sldMkLst>
      </pc:sldChg>
      <pc:sldChg chg="addSp delSp modSp add mod">
        <pc:chgData name="Jorge" userId="c64a7d57-1da2-4763-a98c-3c1ec591bfe0" providerId="ADAL" clId="{0BCDBFC8-0BD7-484B-BF8C-21F7B1CBC2A9}" dt="2020-05-01T14:20:45.615" v="2183" actId="255"/>
        <pc:sldMkLst>
          <pc:docMk/>
          <pc:sldMk cId="2923899622" sldId="308"/>
        </pc:sldMkLst>
        <pc:spChg chg="mod">
          <ac:chgData name="Jorge" userId="c64a7d57-1da2-4763-a98c-3c1ec591bfe0" providerId="ADAL" clId="{0BCDBFC8-0BD7-484B-BF8C-21F7B1CBC2A9}" dt="2020-05-01T13:27:20.810" v="1327" actId="20577"/>
          <ac:spMkLst>
            <pc:docMk/>
            <pc:sldMk cId="2923899622" sldId="308"/>
            <ac:spMk id="9" creationId="{00000000-0000-0000-0000-000000000000}"/>
          </ac:spMkLst>
        </pc:spChg>
        <pc:graphicFrameChg chg="mod modGraphic">
          <ac:chgData name="Jorge" userId="c64a7d57-1da2-4763-a98c-3c1ec591bfe0" providerId="ADAL" clId="{0BCDBFC8-0BD7-484B-BF8C-21F7B1CBC2A9}" dt="2020-05-01T14:20:45.615" v="2183" actId="255"/>
          <ac:graphicFrameMkLst>
            <pc:docMk/>
            <pc:sldMk cId="2923899622" sldId="308"/>
            <ac:graphicFrameMk id="4" creationId="{FF0D14C2-2378-4BDF-B667-75794F2BBD7B}"/>
          </ac:graphicFrameMkLst>
        </pc:graphicFrameChg>
        <pc:picChg chg="add mod">
          <ac:chgData name="Jorge" userId="c64a7d57-1da2-4763-a98c-3c1ec591bfe0" providerId="ADAL" clId="{0BCDBFC8-0BD7-484B-BF8C-21F7B1CBC2A9}" dt="2020-05-01T11:51:32.510" v="787" actId="1076"/>
          <ac:picMkLst>
            <pc:docMk/>
            <pc:sldMk cId="2923899622" sldId="308"/>
            <ac:picMk id="6" creationId="{694D1625-2B59-4A1A-94CC-0687B68DB5AF}"/>
          </ac:picMkLst>
        </pc:picChg>
        <pc:picChg chg="add del mod">
          <ac:chgData name="Jorge" userId="c64a7d57-1da2-4763-a98c-3c1ec591bfe0" providerId="ADAL" clId="{0BCDBFC8-0BD7-484B-BF8C-21F7B1CBC2A9}" dt="2020-05-01T11:51:33.791" v="788" actId="21"/>
          <ac:picMkLst>
            <pc:docMk/>
            <pc:sldMk cId="2923899622" sldId="308"/>
            <ac:picMk id="7" creationId="{F6209895-2107-471B-AA90-1D4223C0C18A}"/>
          </ac:picMkLst>
        </pc:picChg>
        <pc:picChg chg="add del mod">
          <ac:chgData name="Jorge" userId="c64a7d57-1da2-4763-a98c-3c1ec591bfe0" providerId="ADAL" clId="{0BCDBFC8-0BD7-484B-BF8C-21F7B1CBC2A9}" dt="2020-05-01T11:52:02.538" v="794" actId="21"/>
          <ac:picMkLst>
            <pc:docMk/>
            <pc:sldMk cId="2923899622" sldId="308"/>
            <ac:picMk id="8" creationId="{CBC76288-A6A9-4BD8-91B9-1EE0CAAE2EC2}"/>
          </ac:picMkLst>
        </pc:picChg>
        <pc:picChg chg="add del">
          <ac:chgData name="Jorge" userId="c64a7d57-1da2-4763-a98c-3c1ec591bfe0" providerId="ADAL" clId="{0BCDBFC8-0BD7-484B-BF8C-21F7B1CBC2A9}" dt="2020-05-01T14:13:13.493" v="1823" actId="21"/>
          <ac:picMkLst>
            <pc:docMk/>
            <pc:sldMk cId="2923899622" sldId="308"/>
            <ac:picMk id="10" creationId="{24589B82-2980-4919-9CB5-0B1667987D9B}"/>
          </ac:picMkLst>
        </pc:picChg>
        <pc:picChg chg="add del mod">
          <ac:chgData name="Jorge" userId="c64a7d57-1da2-4763-a98c-3c1ec591bfe0" providerId="ADAL" clId="{0BCDBFC8-0BD7-484B-BF8C-21F7B1CBC2A9}" dt="2020-05-01T14:13:13.493" v="1823" actId="21"/>
          <ac:picMkLst>
            <pc:docMk/>
            <pc:sldMk cId="2923899622" sldId="308"/>
            <ac:picMk id="11" creationId="{6C73FC4B-E1C9-4499-83EA-ECE64ABCD496}"/>
          </ac:picMkLst>
        </pc:picChg>
        <pc:picChg chg="add mod">
          <ac:chgData name="Jorge" userId="c64a7d57-1da2-4763-a98c-3c1ec591bfe0" providerId="ADAL" clId="{0BCDBFC8-0BD7-484B-BF8C-21F7B1CBC2A9}" dt="2020-05-01T14:15:20.813" v="1946" actId="1076"/>
          <ac:picMkLst>
            <pc:docMk/>
            <pc:sldMk cId="2923899622" sldId="308"/>
            <ac:picMk id="12" creationId="{0A665ED2-66F2-4226-A9A9-4AACE9C89763}"/>
          </ac:picMkLst>
        </pc:picChg>
        <pc:picChg chg="add mod">
          <ac:chgData name="Jorge" userId="c64a7d57-1da2-4763-a98c-3c1ec591bfe0" providerId="ADAL" clId="{0BCDBFC8-0BD7-484B-BF8C-21F7B1CBC2A9}" dt="2020-05-01T14:15:23.737" v="1947" actId="1076"/>
          <ac:picMkLst>
            <pc:docMk/>
            <pc:sldMk cId="2923899622" sldId="308"/>
            <ac:picMk id="13" creationId="{2C9B55DE-D679-4952-8E5F-AF7BF629D98A}"/>
          </ac:picMkLst>
        </pc:picChg>
        <pc:picChg chg="add del">
          <ac:chgData name="Jorge" userId="c64a7d57-1da2-4763-a98c-3c1ec591bfe0" providerId="ADAL" clId="{0BCDBFC8-0BD7-484B-BF8C-21F7B1CBC2A9}" dt="2020-05-01T13:16:54.537" v="1300" actId="478"/>
          <ac:picMkLst>
            <pc:docMk/>
            <pc:sldMk cId="2923899622" sldId="308"/>
            <ac:picMk id="14" creationId="{3D7BEBEB-77B4-4DCC-90C0-01178E9DAA21}"/>
          </ac:picMkLst>
        </pc:picChg>
        <pc:picChg chg="add mod">
          <ac:chgData name="Jorge" userId="c64a7d57-1da2-4763-a98c-3c1ec591bfe0" providerId="ADAL" clId="{0BCDBFC8-0BD7-484B-BF8C-21F7B1CBC2A9}" dt="2020-05-01T14:17:06.021" v="1999" actId="1076"/>
          <ac:picMkLst>
            <pc:docMk/>
            <pc:sldMk cId="2923899622" sldId="308"/>
            <ac:picMk id="14" creationId="{E56F2FA9-F790-434B-9641-DEAE68CBF334}"/>
          </ac:picMkLst>
        </pc:picChg>
        <pc:picChg chg="add del mod">
          <ac:chgData name="Jorge" userId="c64a7d57-1da2-4763-a98c-3c1ec591bfe0" providerId="ADAL" clId="{0BCDBFC8-0BD7-484B-BF8C-21F7B1CBC2A9}" dt="2020-05-01T13:16:57.258" v="1302" actId="478"/>
          <ac:picMkLst>
            <pc:docMk/>
            <pc:sldMk cId="2923899622" sldId="308"/>
            <ac:picMk id="15" creationId="{2E0AFF93-7F0C-4F85-9FA3-DE1FA8A708D1}"/>
          </ac:picMkLst>
        </pc:picChg>
        <pc:picChg chg="add mod">
          <ac:chgData name="Jorge" userId="c64a7d57-1da2-4763-a98c-3c1ec591bfe0" providerId="ADAL" clId="{0BCDBFC8-0BD7-484B-BF8C-21F7B1CBC2A9}" dt="2020-05-01T14:17:12.783" v="2001" actId="1076"/>
          <ac:picMkLst>
            <pc:docMk/>
            <pc:sldMk cId="2923899622" sldId="308"/>
            <ac:picMk id="15" creationId="{70BD8592-0524-4574-84EF-A1B990A7E10C}"/>
          </ac:picMkLst>
        </pc:picChg>
        <pc:picChg chg="add mod">
          <ac:chgData name="Jorge" userId="c64a7d57-1da2-4763-a98c-3c1ec591bfe0" providerId="ADAL" clId="{0BCDBFC8-0BD7-484B-BF8C-21F7B1CBC2A9}" dt="2020-05-01T14:17:02.188" v="1998" actId="1038"/>
          <ac:picMkLst>
            <pc:docMk/>
            <pc:sldMk cId="2923899622" sldId="308"/>
            <ac:picMk id="16" creationId="{A1D93643-6DD7-4DF7-AC92-976E42A29CED}"/>
          </ac:picMkLst>
        </pc:picChg>
        <pc:picChg chg="del">
          <ac:chgData name="Jorge" userId="c64a7d57-1da2-4763-a98c-3c1ec591bfe0" providerId="ADAL" clId="{0BCDBFC8-0BD7-484B-BF8C-21F7B1CBC2A9}" dt="2020-05-01T10:24:57.812" v="677" actId="478"/>
          <ac:picMkLst>
            <pc:docMk/>
            <pc:sldMk cId="2923899622" sldId="308"/>
            <ac:picMk id="1026" creationId="{73BD8716-E83E-4262-886A-F0552AC7EA59}"/>
          </ac:picMkLst>
        </pc:picChg>
        <pc:picChg chg="del">
          <ac:chgData name="Jorge" userId="c64a7d57-1da2-4763-a98c-3c1ec591bfe0" providerId="ADAL" clId="{0BCDBFC8-0BD7-484B-BF8C-21F7B1CBC2A9}" dt="2020-05-01T10:24:13.634" v="669" actId="478"/>
          <ac:picMkLst>
            <pc:docMk/>
            <pc:sldMk cId="2923899622" sldId="308"/>
            <ac:picMk id="1028" creationId="{15754D4A-C9FD-4158-AAC6-BB5DE291178B}"/>
          </ac:picMkLst>
        </pc:picChg>
        <pc:picChg chg="add mod">
          <ac:chgData name="Jorge" userId="c64a7d57-1da2-4763-a98c-3c1ec591bfe0" providerId="ADAL" clId="{0BCDBFC8-0BD7-484B-BF8C-21F7B1CBC2A9}" dt="2020-05-01T14:17:31.987" v="2004" actId="1076"/>
          <ac:picMkLst>
            <pc:docMk/>
            <pc:sldMk cId="2923899622" sldId="308"/>
            <ac:picMk id="2050" creationId="{B816324A-97C6-40A1-B485-97D1C27418D8}"/>
          </ac:picMkLst>
        </pc:picChg>
        <pc:picChg chg="add mod">
          <ac:chgData name="Jorge" userId="c64a7d57-1da2-4763-a98c-3c1ec591bfe0" providerId="ADAL" clId="{0BCDBFC8-0BD7-484B-BF8C-21F7B1CBC2A9}" dt="2020-05-01T10:25:00.950" v="678" actId="1076"/>
          <ac:picMkLst>
            <pc:docMk/>
            <pc:sldMk cId="2923899622" sldId="308"/>
            <ac:picMk id="6146" creationId="{9C6CC0BA-E949-42F6-B7B1-577FD9919A63}"/>
          </ac:picMkLst>
        </pc:picChg>
      </pc:sldChg>
      <pc:sldChg chg="del">
        <pc:chgData name="Jorge" userId="c64a7d57-1da2-4763-a98c-3c1ec591bfe0" providerId="ADAL" clId="{0BCDBFC8-0BD7-484B-BF8C-21F7B1CBC2A9}" dt="2020-05-01T08:32:34.961" v="40" actId="47"/>
        <pc:sldMkLst>
          <pc:docMk/>
          <pc:sldMk cId="371385513" sldId="309"/>
        </pc:sldMkLst>
      </pc:sldChg>
      <pc:sldChg chg="addSp delSp modSp new mod">
        <pc:chgData name="Jorge" userId="c64a7d57-1da2-4763-a98c-3c1ec591bfe0" providerId="ADAL" clId="{0BCDBFC8-0BD7-484B-BF8C-21F7B1CBC2A9}" dt="2020-05-01T12:24:18.886" v="1141" actId="1076"/>
        <pc:sldMkLst>
          <pc:docMk/>
          <pc:sldMk cId="4245857399" sldId="309"/>
        </pc:sldMkLst>
        <pc:spChg chg="del">
          <ac:chgData name="Jorge" userId="c64a7d57-1da2-4763-a98c-3c1ec591bfe0" providerId="ADAL" clId="{0BCDBFC8-0BD7-484B-BF8C-21F7B1CBC2A9}" dt="2020-05-01T12:16:12.433" v="877" actId="478"/>
          <ac:spMkLst>
            <pc:docMk/>
            <pc:sldMk cId="4245857399" sldId="309"/>
            <ac:spMk id="2" creationId="{FA1036BD-39D8-4D5D-BE41-1EC7DE5ADD34}"/>
          </ac:spMkLst>
        </pc:spChg>
        <pc:spChg chg="add mod">
          <ac:chgData name="Jorge" userId="c64a7d57-1da2-4763-a98c-3c1ec591bfe0" providerId="ADAL" clId="{0BCDBFC8-0BD7-484B-BF8C-21F7B1CBC2A9}" dt="2020-05-01T12:21:55.078" v="1122" actId="20577"/>
          <ac:spMkLst>
            <pc:docMk/>
            <pc:sldMk cId="4245857399" sldId="309"/>
            <ac:spMk id="7" creationId="{C6380DFF-FA0F-48B6-BC86-D5D1F0466993}"/>
          </ac:spMkLst>
        </pc:spChg>
        <pc:graphicFrameChg chg="add modGraphic">
          <ac:chgData name="Jorge" userId="c64a7d57-1da2-4763-a98c-3c1ec591bfe0" providerId="ADAL" clId="{0BCDBFC8-0BD7-484B-BF8C-21F7B1CBC2A9}" dt="2020-05-01T12:19:30.492" v="1030" actId="20577"/>
          <ac:graphicFrameMkLst>
            <pc:docMk/>
            <pc:sldMk cId="4245857399" sldId="309"/>
            <ac:graphicFrameMk id="3" creationId="{0B4B409E-E7B4-4854-93FC-5379F6B14774}"/>
          </ac:graphicFrameMkLst>
        </pc:graphicFrameChg>
        <pc:picChg chg="add mod">
          <ac:chgData name="Jorge" userId="c64a7d57-1da2-4763-a98c-3c1ec591bfe0" providerId="ADAL" clId="{0BCDBFC8-0BD7-484B-BF8C-21F7B1CBC2A9}" dt="2020-05-01T12:19:12.605" v="1008" actId="1076"/>
          <ac:picMkLst>
            <pc:docMk/>
            <pc:sldMk cId="4245857399" sldId="309"/>
            <ac:picMk id="4" creationId="{927C4B3A-F3AC-4C57-A4E6-5082CBBB4FDB}"/>
          </ac:picMkLst>
        </pc:picChg>
        <pc:picChg chg="add mod">
          <ac:chgData name="Jorge" userId="c64a7d57-1da2-4763-a98c-3c1ec591bfe0" providerId="ADAL" clId="{0BCDBFC8-0BD7-484B-BF8C-21F7B1CBC2A9}" dt="2020-05-01T12:19:23.934" v="1010" actId="1076"/>
          <ac:picMkLst>
            <pc:docMk/>
            <pc:sldMk cId="4245857399" sldId="309"/>
            <ac:picMk id="5" creationId="{9B8D5885-65EA-4480-8FE0-52091AF386D7}"/>
          </ac:picMkLst>
        </pc:picChg>
        <pc:picChg chg="add mod">
          <ac:chgData name="Jorge" userId="c64a7d57-1da2-4763-a98c-3c1ec591bfe0" providerId="ADAL" clId="{0BCDBFC8-0BD7-484B-BF8C-21F7B1CBC2A9}" dt="2020-05-01T12:19:42.023" v="1032" actId="1076"/>
          <ac:picMkLst>
            <pc:docMk/>
            <pc:sldMk cId="4245857399" sldId="309"/>
            <ac:picMk id="6" creationId="{AD124B9C-F3A2-45CC-B0B3-BDF7BD45F273}"/>
          </ac:picMkLst>
        </pc:picChg>
        <pc:picChg chg="add del mod">
          <ac:chgData name="Jorge" userId="c64a7d57-1da2-4763-a98c-3c1ec591bfe0" providerId="ADAL" clId="{0BCDBFC8-0BD7-484B-BF8C-21F7B1CBC2A9}" dt="2020-05-01T12:23:34.369" v="1137" actId="21"/>
          <ac:picMkLst>
            <pc:docMk/>
            <pc:sldMk cId="4245857399" sldId="309"/>
            <ac:picMk id="5122" creationId="{5B2A22F9-78DD-4D73-BAD2-60749836CEE3}"/>
          </ac:picMkLst>
        </pc:picChg>
        <pc:picChg chg="add mod">
          <ac:chgData name="Jorge" userId="c64a7d57-1da2-4763-a98c-3c1ec591bfe0" providerId="ADAL" clId="{0BCDBFC8-0BD7-484B-BF8C-21F7B1CBC2A9}" dt="2020-05-01T12:24:18.886" v="1141" actId="1076"/>
          <ac:picMkLst>
            <pc:docMk/>
            <pc:sldMk cId="4245857399" sldId="309"/>
            <ac:picMk id="5124" creationId="{F71A6C21-BBF2-4B50-B012-CFF28DC420AB}"/>
          </ac:picMkLst>
        </pc:picChg>
      </pc:sldChg>
      <pc:sldChg chg="del">
        <pc:chgData name="Jorge" userId="c64a7d57-1da2-4763-a98c-3c1ec591bfe0" providerId="ADAL" clId="{0BCDBFC8-0BD7-484B-BF8C-21F7B1CBC2A9}" dt="2020-05-01T08:32:35.216" v="41" actId="47"/>
        <pc:sldMkLst>
          <pc:docMk/>
          <pc:sldMk cId="928049719" sldId="310"/>
        </pc:sldMkLst>
      </pc:sldChg>
      <pc:sldChg chg="addSp delSp modSp add mod">
        <pc:chgData name="Jorge" userId="c64a7d57-1da2-4763-a98c-3c1ec591bfe0" providerId="ADAL" clId="{0BCDBFC8-0BD7-484B-BF8C-21F7B1CBC2A9}" dt="2020-05-01T12:23:35.773" v="1138"/>
        <pc:sldMkLst>
          <pc:docMk/>
          <pc:sldMk cId="2729500415" sldId="310"/>
        </pc:sldMkLst>
        <pc:spChg chg="add mod">
          <ac:chgData name="Jorge" userId="c64a7d57-1da2-4763-a98c-3c1ec591bfe0" providerId="ADAL" clId="{0BCDBFC8-0BD7-484B-BF8C-21F7B1CBC2A9}" dt="2020-05-01T12:22:04.721" v="1133" actId="20577"/>
          <ac:spMkLst>
            <pc:docMk/>
            <pc:sldMk cId="2729500415" sldId="310"/>
            <ac:spMk id="9" creationId="{70A5E18C-E917-475A-905A-DAEDC1FA819F}"/>
          </ac:spMkLst>
        </pc:spChg>
        <pc:graphicFrameChg chg="modGraphic">
          <ac:chgData name="Jorge" userId="c64a7d57-1da2-4763-a98c-3c1ec591bfe0" providerId="ADAL" clId="{0BCDBFC8-0BD7-484B-BF8C-21F7B1CBC2A9}" dt="2020-05-01T12:20:19.206" v="1105" actId="20577"/>
          <ac:graphicFrameMkLst>
            <pc:docMk/>
            <pc:sldMk cId="2729500415" sldId="310"/>
            <ac:graphicFrameMk id="3" creationId="{0B4B409E-E7B4-4854-93FC-5379F6B14774}"/>
          </ac:graphicFrameMkLst>
        </pc:graphicFrameChg>
        <pc:picChg chg="mod">
          <ac:chgData name="Jorge" userId="c64a7d57-1da2-4763-a98c-3c1ec591bfe0" providerId="ADAL" clId="{0BCDBFC8-0BD7-484B-BF8C-21F7B1CBC2A9}" dt="2020-05-01T12:20:24.965" v="1107" actId="1076"/>
          <ac:picMkLst>
            <pc:docMk/>
            <pc:sldMk cId="2729500415" sldId="310"/>
            <ac:picMk id="4" creationId="{927C4B3A-F3AC-4C57-A4E6-5082CBBB4FDB}"/>
          </ac:picMkLst>
        </pc:picChg>
        <pc:picChg chg="del">
          <ac:chgData name="Jorge" userId="c64a7d57-1da2-4763-a98c-3c1ec591bfe0" providerId="ADAL" clId="{0BCDBFC8-0BD7-484B-BF8C-21F7B1CBC2A9}" dt="2020-05-01T12:20:21.262" v="1106" actId="478"/>
          <ac:picMkLst>
            <pc:docMk/>
            <pc:sldMk cId="2729500415" sldId="310"/>
            <ac:picMk id="5" creationId="{9B8D5885-65EA-4480-8FE0-52091AF386D7}"/>
          </ac:picMkLst>
        </pc:picChg>
        <pc:picChg chg="del">
          <ac:chgData name="Jorge" userId="c64a7d57-1da2-4763-a98c-3c1ec591bfe0" providerId="ADAL" clId="{0BCDBFC8-0BD7-484B-BF8C-21F7B1CBC2A9}" dt="2020-05-01T12:20:29.174" v="1108" actId="478"/>
          <ac:picMkLst>
            <pc:docMk/>
            <pc:sldMk cId="2729500415" sldId="310"/>
            <ac:picMk id="6" creationId="{AD124B9C-F3A2-45CC-B0B3-BDF7BD45F273}"/>
          </ac:picMkLst>
        </pc:picChg>
        <pc:picChg chg="add mod">
          <ac:chgData name="Jorge" userId="c64a7d57-1da2-4763-a98c-3c1ec591bfe0" providerId="ADAL" clId="{0BCDBFC8-0BD7-484B-BF8C-21F7B1CBC2A9}" dt="2020-05-01T12:20:41.237" v="1110" actId="1076"/>
          <ac:picMkLst>
            <pc:docMk/>
            <pc:sldMk cId="2729500415" sldId="310"/>
            <ac:picMk id="7" creationId="{6E0BCCAC-50EB-449A-8B7C-1026959B6846}"/>
          </ac:picMkLst>
        </pc:picChg>
        <pc:picChg chg="add mod">
          <ac:chgData name="Jorge" userId="c64a7d57-1da2-4763-a98c-3c1ec591bfe0" providerId="ADAL" clId="{0BCDBFC8-0BD7-484B-BF8C-21F7B1CBC2A9}" dt="2020-05-01T12:20:53.565" v="1112" actId="1076"/>
          <ac:picMkLst>
            <pc:docMk/>
            <pc:sldMk cId="2729500415" sldId="310"/>
            <ac:picMk id="8" creationId="{232458FE-CDEF-489A-8318-E2C7D181D526}"/>
          </ac:picMkLst>
        </pc:picChg>
        <pc:picChg chg="add">
          <ac:chgData name="Jorge" userId="c64a7d57-1da2-4763-a98c-3c1ec591bfe0" providerId="ADAL" clId="{0BCDBFC8-0BD7-484B-BF8C-21F7B1CBC2A9}" dt="2020-05-01T12:23:35.773" v="1138"/>
          <ac:picMkLst>
            <pc:docMk/>
            <pc:sldMk cId="2729500415" sldId="310"/>
            <ac:picMk id="10" creationId="{2618CF58-0E2E-47A8-B2D8-CD32D50ABFAD}"/>
          </ac:picMkLst>
        </pc:picChg>
      </pc:sldChg>
      <pc:sldChg chg="delSp modSp add mod">
        <pc:chgData name="Jorge" userId="c64a7d57-1da2-4763-a98c-3c1ec591bfe0" providerId="ADAL" clId="{0BCDBFC8-0BD7-484B-BF8C-21F7B1CBC2A9}" dt="2020-05-01T12:44:42.072" v="1218" actId="20577"/>
        <pc:sldMkLst>
          <pc:docMk/>
          <pc:sldMk cId="2645761883" sldId="311"/>
        </pc:sldMkLst>
        <pc:spChg chg="mod">
          <ac:chgData name="Jorge" userId="c64a7d57-1da2-4763-a98c-3c1ec591bfe0" providerId="ADAL" clId="{0BCDBFC8-0BD7-484B-BF8C-21F7B1CBC2A9}" dt="2020-05-01T12:43:39.406" v="1163" actId="14100"/>
          <ac:spMkLst>
            <pc:docMk/>
            <pc:sldMk cId="2645761883" sldId="311"/>
            <ac:spMk id="9" creationId="{00000000-0000-0000-0000-000000000000}"/>
          </ac:spMkLst>
        </pc:spChg>
        <pc:graphicFrameChg chg="modGraphic">
          <ac:chgData name="Jorge" userId="c64a7d57-1da2-4763-a98c-3c1ec591bfe0" providerId="ADAL" clId="{0BCDBFC8-0BD7-484B-BF8C-21F7B1CBC2A9}" dt="2020-05-01T12:44:42.072" v="1218" actId="20577"/>
          <ac:graphicFrameMkLst>
            <pc:docMk/>
            <pc:sldMk cId="2645761883" sldId="311"/>
            <ac:graphicFrameMk id="4" creationId="{FF0D14C2-2378-4BDF-B667-75794F2BBD7B}"/>
          </ac:graphicFrameMkLst>
        </pc:graphicFrameChg>
        <pc:picChg chg="del">
          <ac:chgData name="Jorge" userId="c64a7d57-1da2-4763-a98c-3c1ec591bfe0" providerId="ADAL" clId="{0BCDBFC8-0BD7-484B-BF8C-21F7B1CBC2A9}" dt="2020-05-01T12:43:42.141" v="1164" actId="478"/>
          <ac:picMkLst>
            <pc:docMk/>
            <pc:sldMk cId="2645761883" sldId="311"/>
            <ac:picMk id="6" creationId="{C9677F0D-3C46-4E76-BD7C-16A2830B22E9}"/>
          </ac:picMkLst>
        </pc:picChg>
        <pc:picChg chg="del">
          <ac:chgData name="Jorge" userId="c64a7d57-1da2-4763-a98c-3c1ec591bfe0" providerId="ADAL" clId="{0BCDBFC8-0BD7-484B-BF8C-21F7B1CBC2A9}" dt="2020-05-01T12:43:43.950" v="1165" actId="478"/>
          <ac:picMkLst>
            <pc:docMk/>
            <pc:sldMk cId="2645761883" sldId="311"/>
            <ac:picMk id="7" creationId="{DB2F4C6C-ED46-46A9-8F6F-2D76489FA7E6}"/>
          </ac:picMkLst>
        </pc:picChg>
        <pc:picChg chg="del">
          <ac:chgData name="Jorge" userId="c64a7d57-1da2-4763-a98c-3c1ec591bfe0" providerId="ADAL" clId="{0BCDBFC8-0BD7-484B-BF8C-21F7B1CBC2A9}" dt="2020-05-01T12:43:46.194" v="1166" actId="478"/>
          <ac:picMkLst>
            <pc:docMk/>
            <pc:sldMk cId="2645761883" sldId="311"/>
            <ac:picMk id="10" creationId="{CCDA99AE-E27C-40B4-B120-3CDA365D9B6D}"/>
          </ac:picMkLst>
        </pc:picChg>
        <pc:picChg chg="del">
          <ac:chgData name="Jorge" userId="c64a7d57-1da2-4763-a98c-3c1ec591bfe0" providerId="ADAL" clId="{0BCDBFC8-0BD7-484B-BF8C-21F7B1CBC2A9}" dt="2020-05-01T12:43:46.194" v="1166" actId="478"/>
          <ac:picMkLst>
            <pc:docMk/>
            <pc:sldMk cId="2645761883" sldId="311"/>
            <ac:picMk id="11" creationId="{727F50CA-290A-42A2-AC18-AEF0765EDB9E}"/>
          </ac:picMkLst>
        </pc:picChg>
        <pc:picChg chg="del">
          <ac:chgData name="Jorge" userId="c64a7d57-1da2-4763-a98c-3c1ec591bfe0" providerId="ADAL" clId="{0BCDBFC8-0BD7-484B-BF8C-21F7B1CBC2A9}" dt="2020-05-01T12:43:46.194" v="1166" actId="478"/>
          <ac:picMkLst>
            <pc:docMk/>
            <pc:sldMk cId="2645761883" sldId="311"/>
            <ac:picMk id="13" creationId="{86AAA48A-50BD-483D-B97D-3CF067F71D2D}"/>
          </ac:picMkLst>
        </pc:picChg>
        <pc:picChg chg="del">
          <ac:chgData name="Jorge" userId="c64a7d57-1da2-4763-a98c-3c1ec591bfe0" providerId="ADAL" clId="{0BCDBFC8-0BD7-484B-BF8C-21F7B1CBC2A9}" dt="2020-05-01T12:43:46.194" v="1166" actId="478"/>
          <ac:picMkLst>
            <pc:docMk/>
            <pc:sldMk cId="2645761883" sldId="311"/>
            <ac:picMk id="14" creationId="{C5313720-C01A-431A-8B42-E94EA8204F32}"/>
          </ac:picMkLst>
        </pc:picChg>
      </pc:sldChg>
      <pc:sldChg chg="del">
        <pc:chgData name="Jorge" userId="c64a7d57-1da2-4763-a98c-3c1ec591bfe0" providerId="ADAL" clId="{0BCDBFC8-0BD7-484B-BF8C-21F7B1CBC2A9}" dt="2020-05-01T08:32:35.995" v="42" actId="47"/>
        <pc:sldMkLst>
          <pc:docMk/>
          <pc:sldMk cId="4146817066" sldId="311"/>
        </pc:sldMkLst>
      </pc:sldChg>
      <pc:sldChg chg="del">
        <pc:chgData name="Jorge" userId="c64a7d57-1da2-4763-a98c-3c1ec591bfe0" providerId="ADAL" clId="{0BCDBFC8-0BD7-484B-BF8C-21F7B1CBC2A9}" dt="2020-05-01T08:32:33.861" v="37" actId="47"/>
        <pc:sldMkLst>
          <pc:docMk/>
          <pc:sldMk cId="402992054" sldId="312"/>
        </pc:sldMkLst>
      </pc:sldChg>
      <pc:sldChg chg="add del">
        <pc:chgData name="Jorge" userId="c64a7d57-1da2-4763-a98c-3c1ec591bfe0" providerId="ADAL" clId="{0BCDBFC8-0BD7-484B-BF8C-21F7B1CBC2A9}" dt="2020-05-01T12:44:46.513" v="1220" actId="47"/>
        <pc:sldMkLst>
          <pc:docMk/>
          <pc:sldMk cId="2549060411" sldId="312"/>
        </pc:sldMkLst>
      </pc:sldChg>
      <pc:sldChg chg="modSp add mod">
        <pc:chgData name="Jorge" userId="c64a7d57-1da2-4763-a98c-3c1ec591bfe0" providerId="ADAL" clId="{0BCDBFC8-0BD7-484B-BF8C-21F7B1CBC2A9}" dt="2020-05-01T12:44:57.571" v="1238" actId="20577"/>
        <pc:sldMkLst>
          <pc:docMk/>
          <pc:sldMk cId="2316428411" sldId="313"/>
        </pc:sldMkLst>
        <pc:spChg chg="mod">
          <ac:chgData name="Jorge" userId="c64a7d57-1da2-4763-a98c-3c1ec591bfe0" providerId="ADAL" clId="{0BCDBFC8-0BD7-484B-BF8C-21F7B1CBC2A9}" dt="2020-05-01T12:44:50.369" v="1222" actId="20577"/>
          <ac:spMkLst>
            <pc:docMk/>
            <pc:sldMk cId="2316428411" sldId="313"/>
            <ac:spMk id="9" creationId="{00000000-0000-0000-0000-000000000000}"/>
          </ac:spMkLst>
        </pc:spChg>
        <pc:graphicFrameChg chg="modGraphic">
          <ac:chgData name="Jorge" userId="c64a7d57-1da2-4763-a98c-3c1ec591bfe0" providerId="ADAL" clId="{0BCDBFC8-0BD7-484B-BF8C-21F7B1CBC2A9}" dt="2020-05-01T12:44:57.571" v="1238" actId="20577"/>
          <ac:graphicFrameMkLst>
            <pc:docMk/>
            <pc:sldMk cId="2316428411" sldId="313"/>
            <ac:graphicFrameMk id="4" creationId="{FF0D14C2-2378-4BDF-B667-75794F2BBD7B}"/>
          </ac:graphicFrameMkLst>
        </pc:graphicFrameChg>
      </pc:sldChg>
      <pc:sldChg chg="add del">
        <pc:chgData name="Jorge" userId="c64a7d57-1da2-4763-a98c-3c1ec591bfe0" providerId="ADAL" clId="{0BCDBFC8-0BD7-484B-BF8C-21F7B1CBC2A9}" dt="2020-05-01T12:44:30.074" v="1210" actId="47"/>
        <pc:sldMkLst>
          <pc:docMk/>
          <pc:sldMk cId="2659680940" sldId="313"/>
        </pc:sldMkLst>
      </pc:sldChg>
      <pc:sldChg chg="modSp add mod">
        <pc:chgData name="Jorge" userId="c64a7d57-1da2-4763-a98c-3c1ec591bfe0" providerId="ADAL" clId="{0BCDBFC8-0BD7-484B-BF8C-21F7B1CBC2A9}" dt="2020-05-01T12:46:04.611" v="1298" actId="6549"/>
        <pc:sldMkLst>
          <pc:docMk/>
          <pc:sldMk cId="2182271294" sldId="314"/>
        </pc:sldMkLst>
        <pc:spChg chg="mod">
          <ac:chgData name="Jorge" userId="c64a7d57-1da2-4763-a98c-3c1ec591bfe0" providerId="ADAL" clId="{0BCDBFC8-0BD7-484B-BF8C-21F7B1CBC2A9}" dt="2020-05-01T12:45:44.003" v="1268" actId="20577"/>
          <ac:spMkLst>
            <pc:docMk/>
            <pc:sldMk cId="2182271294" sldId="314"/>
            <ac:spMk id="9" creationId="{00000000-0000-0000-0000-000000000000}"/>
          </ac:spMkLst>
        </pc:spChg>
        <pc:graphicFrameChg chg="modGraphic">
          <ac:chgData name="Jorge" userId="c64a7d57-1da2-4763-a98c-3c1ec591bfe0" providerId="ADAL" clId="{0BCDBFC8-0BD7-484B-BF8C-21F7B1CBC2A9}" dt="2020-05-01T12:46:04.611" v="1298" actId="6549"/>
          <ac:graphicFrameMkLst>
            <pc:docMk/>
            <pc:sldMk cId="2182271294" sldId="314"/>
            <ac:graphicFrameMk id="4" creationId="{FF0D14C2-2378-4BDF-B667-75794F2BBD7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D8F2-5F0A-43A3-9B76-A36431982789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5BB52-14E0-42B9-9C43-11ECBD2DBA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9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0E26AD9-2923-4BD0-8BA6-6B3B4B8BAC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4432" y="1764666"/>
            <a:ext cx="9619774" cy="4991131"/>
          </a:xfrm>
        </p:spPr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4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1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1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9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24F8-E4B8-C045-9FF5-560EB80A6A3C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0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27" y="6618044"/>
            <a:ext cx="10657184" cy="9448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500" b="1" dirty="0">
                <a:latin typeface=""/>
              </a:rPr>
              <a:t>FETRI – Relevo Mixto </a:t>
            </a:r>
            <a:r>
              <a:rPr lang="es-ES" sz="3500" b="1" dirty="0" err="1">
                <a:latin typeface=""/>
              </a:rPr>
              <a:t>Indoor</a:t>
            </a:r>
            <a:endParaRPr lang="es-ES" sz="3500" b="1" dirty="0">
              <a:latin typeface=""/>
            </a:endParaRPr>
          </a:p>
          <a:p>
            <a:pPr marL="0" indent="0" algn="ctr">
              <a:buNone/>
            </a:pPr>
            <a:r>
              <a:rPr lang="es-ES" sz="3500" b="1" dirty="0">
                <a:latin typeface=""/>
              </a:rPr>
              <a:t>Cuadros de Salidas | 2 y 3 de mayo</a:t>
            </a:r>
          </a:p>
        </p:txBody>
      </p:sp>
    </p:spTree>
    <p:extLst>
      <p:ext uri="{BB962C8B-B14F-4D97-AF65-F5344CB8AC3E}">
        <p14:creationId xmlns:p14="http://schemas.microsoft.com/office/powerpoint/2010/main" val="141621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12039"/>
              </p:ext>
            </p:extLst>
          </p:nvPr>
        </p:nvGraphicFramePr>
        <p:xfrm>
          <a:off x="235883" y="1457806"/>
          <a:ext cx="10216872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1419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1077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106390" y="218458"/>
            <a:ext cx="529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9 de Mayo / Semifinal A</a:t>
            </a:r>
          </a:p>
        </p:txBody>
      </p:sp>
    </p:spTree>
    <p:extLst>
      <p:ext uri="{BB962C8B-B14F-4D97-AF65-F5344CB8AC3E}">
        <p14:creationId xmlns:p14="http://schemas.microsoft.com/office/powerpoint/2010/main" val="264576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22666"/>
              </p:ext>
            </p:extLst>
          </p:nvPr>
        </p:nvGraphicFramePr>
        <p:xfrm>
          <a:off x="235883" y="1457806"/>
          <a:ext cx="10216872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1419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1077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106390" y="218458"/>
            <a:ext cx="529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9 de Mayo / Semifinal B</a:t>
            </a:r>
          </a:p>
        </p:txBody>
      </p:sp>
    </p:spTree>
    <p:extLst>
      <p:ext uri="{BB962C8B-B14F-4D97-AF65-F5344CB8AC3E}">
        <p14:creationId xmlns:p14="http://schemas.microsoft.com/office/powerpoint/2010/main" val="231642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3848"/>
              </p:ext>
            </p:extLst>
          </p:nvPr>
        </p:nvGraphicFramePr>
        <p:xfrm>
          <a:off x="235883" y="1457806"/>
          <a:ext cx="10216872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1419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1077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9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106390" y="218458"/>
            <a:ext cx="529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9 de Mayo / Final</a:t>
            </a:r>
          </a:p>
        </p:txBody>
      </p:sp>
    </p:spTree>
    <p:extLst>
      <p:ext uri="{BB962C8B-B14F-4D97-AF65-F5344CB8AC3E}">
        <p14:creationId xmlns:p14="http://schemas.microsoft.com/office/powerpoint/2010/main" val="218227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08612"/>
              </p:ext>
            </p:extLst>
          </p:nvPr>
        </p:nvGraphicFramePr>
        <p:xfrm>
          <a:off x="0" y="1457806"/>
          <a:ext cx="10688637" cy="4518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1278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212463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914362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8053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Marta </a:t>
                      </a:r>
                      <a:r>
                        <a:rPr lang="es-ES" sz="2200" b="1" dirty="0" err="1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Pintanel</a:t>
                      </a:r>
                      <a:endParaRPr lang="es-ES" sz="22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Iván Gil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Ana </a:t>
                      </a:r>
                      <a:r>
                        <a:rPr lang="es-ES" sz="2200" b="1" dirty="0" err="1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Mariblanca</a:t>
                      </a:r>
                      <a:endParaRPr lang="es-ES" sz="22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Nicolás Fernández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Sara Moreno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Pablo Ramón Vera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2 de Mayo / Serie 1</a:t>
            </a:r>
          </a:p>
        </p:txBody>
      </p:sp>
      <p:pic>
        <p:nvPicPr>
          <p:cNvPr id="1026" name="Picture 2" descr="Bandera de la Comunidad de Madrid">
            <a:extLst>
              <a:ext uri="{FF2B5EF4-FFF2-40B4-BE49-F238E27FC236}">
                <a16:creationId xmlns:a16="http://schemas.microsoft.com/office/drawing/2014/main" id="{73BD8716-E83E-4262-886A-F0552AC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8" y="2382389"/>
            <a:ext cx="14135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blillos de Rivas – Club de Triatlón Diablillos de Rivas">
            <a:extLst>
              <a:ext uri="{FF2B5EF4-FFF2-40B4-BE49-F238E27FC236}">
                <a16:creationId xmlns:a16="http://schemas.microsoft.com/office/drawing/2014/main" id="{15754D4A-C9FD-4158-AAC6-BB5DE291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6" y="2292389"/>
            <a:ext cx="1485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lub Triatlon Las Rozas y Escuela de Triatlon - Madrid">
            <a:extLst>
              <a:ext uri="{FF2B5EF4-FFF2-40B4-BE49-F238E27FC236}">
                <a16:creationId xmlns:a16="http://schemas.microsoft.com/office/drawing/2014/main" id="{CF7AA44E-A618-4807-9304-60368D45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8" y="3610072"/>
            <a:ext cx="10251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nicio - Club Triatlón Huracán Valencia">
            <a:extLst>
              <a:ext uri="{FF2B5EF4-FFF2-40B4-BE49-F238E27FC236}">
                <a16:creationId xmlns:a16="http://schemas.microsoft.com/office/drawing/2014/main" id="{C0E3529F-C389-42AC-AFA8-281B4F56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" y="476570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C9654C-3572-4334-89B5-E13E4AB79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318" y="3633922"/>
            <a:ext cx="1414395" cy="896190"/>
          </a:xfrm>
          <a:prstGeom prst="rect">
            <a:avLst/>
          </a:prstGeom>
        </p:spPr>
      </p:pic>
      <p:pic>
        <p:nvPicPr>
          <p:cNvPr id="1030" name="Picture 6" descr="Bandera de la Comunidad Valenciana">
            <a:extLst>
              <a:ext uri="{FF2B5EF4-FFF2-40B4-BE49-F238E27FC236}">
                <a16:creationId xmlns:a16="http://schemas.microsoft.com/office/drawing/2014/main" id="{E252683A-F836-43FA-B97C-D1A463B9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31" y="4921851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9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09696"/>
              </p:ext>
            </p:extLst>
          </p:nvPr>
        </p:nvGraphicFramePr>
        <p:xfrm>
          <a:off x="0" y="1457806"/>
          <a:ext cx="10688638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0135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253607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914362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8053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Sara Pérez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Rubén Pereira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Olivia Roldán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Rafael Ortiz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Andrea Marco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Jose Albadalejo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Sara Morales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Gabriel Gómez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2 de Mayo / Serie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04572A-6B5D-4AA9-9265-6529C079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2" y="2385621"/>
            <a:ext cx="117051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andera de Galicia">
            <a:extLst>
              <a:ext uri="{FF2B5EF4-FFF2-40B4-BE49-F238E27FC236}">
                <a16:creationId xmlns:a16="http://schemas.microsoft.com/office/drawing/2014/main" id="{EB7A0FA1-94D8-4E43-AD62-DD47A3DA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2385621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lub-triatlon-montilla-córdoba-acuerdos-convenios-beiman - Grupo ...">
            <a:extLst>
              <a:ext uri="{FF2B5EF4-FFF2-40B4-BE49-F238E27FC236}">
                <a16:creationId xmlns:a16="http://schemas.microsoft.com/office/drawing/2014/main" id="{07017527-52D1-4A4F-ADDB-A64827967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2" b="18684"/>
          <a:stretch/>
        </p:blipFill>
        <p:spPr bwMode="auto">
          <a:xfrm>
            <a:off x="504704" y="3523304"/>
            <a:ext cx="195003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ub Triatlon Murcia – Página web del C.T. Murcia Unidata">
            <a:extLst>
              <a:ext uri="{FF2B5EF4-FFF2-40B4-BE49-F238E27FC236}">
                <a16:creationId xmlns:a16="http://schemas.microsoft.com/office/drawing/2014/main" id="{C7DCFB09-CDFD-48F0-9592-07DDFAC5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3" y="4811119"/>
            <a:ext cx="114148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ndera de Andalucía">
            <a:extLst>
              <a:ext uri="{FF2B5EF4-FFF2-40B4-BE49-F238E27FC236}">
                <a16:creationId xmlns:a16="http://schemas.microsoft.com/office/drawing/2014/main" id="{9805D9AE-4B5C-45C3-AB78-7E01E6F7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3613304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andera de la Región de Murcia">
            <a:extLst>
              <a:ext uri="{FF2B5EF4-FFF2-40B4-BE49-F238E27FC236}">
                <a16:creationId xmlns:a16="http://schemas.microsoft.com/office/drawing/2014/main" id="{41166527-4FD9-415C-B7F0-7383BAFE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4901119"/>
            <a:ext cx="135338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No hay ninguna descripción de la foto disponible.">
            <a:extLst>
              <a:ext uri="{FF2B5EF4-FFF2-40B4-BE49-F238E27FC236}">
                <a16:creationId xmlns:a16="http://schemas.microsoft.com/office/drawing/2014/main" id="{BAC8AF3A-31B5-4D85-BD86-43013BAE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3" y="609893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ndera de la Comunidad de Madrid">
            <a:extLst>
              <a:ext uri="{FF2B5EF4-FFF2-40B4-BE49-F238E27FC236}">
                <a16:creationId xmlns:a16="http://schemas.microsoft.com/office/drawing/2014/main" id="{2A61D991-D278-4F96-9F1B-D9577C41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8" y="6173384"/>
            <a:ext cx="14135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75974"/>
              </p:ext>
            </p:extLst>
          </p:nvPr>
        </p:nvGraphicFramePr>
        <p:xfrm>
          <a:off x="0" y="1457806"/>
          <a:ext cx="10688638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5761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199408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3028208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485261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Tania Álvarez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Diego </a:t>
                      </a:r>
                      <a:r>
                        <a:rPr lang="es-ES" sz="2200" b="1" dirty="0" err="1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Mentrida</a:t>
                      </a:r>
                      <a:endParaRPr lang="es-ES" sz="22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Margarita Mas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Jose Ignacio Alberca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Elena Díez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Sergio Fernández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2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Blanca Rodríguez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Francisco Guarnido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2 de Mayo / Serie 3</a:t>
            </a:r>
          </a:p>
        </p:txBody>
      </p:sp>
      <p:pic>
        <p:nvPicPr>
          <p:cNvPr id="6" name="Picture 4" descr="Home - Triatlon Ecoesport">
            <a:extLst>
              <a:ext uri="{FF2B5EF4-FFF2-40B4-BE49-F238E27FC236}">
                <a16:creationId xmlns:a16="http://schemas.microsoft.com/office/drawing/2014/main" id="{651382EA-56F5-4DA4-95F3-204F0918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2370777"/>
            <a:ext cx="19790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 de la Comunidad de Madrid">
            <a:extLst>
              <a:ext uri="{FF2B5EF4-FFF2-40B4-BE49-F238E27FC236}">
                <a16:creationId xmlns:a16="http://schemas.microsoft.com/office/drawing/2014/main" id="{057F0F48-4804-4DCD-B753-EFDD5DE0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8" y="2382389"/>
            <a:ext cx="14135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ub Deportivo Triatlón Laguna de Duero - Home | Facebook">
            <a:extLst>
              <a:ext uri="{FF2B5EF4-FFF2-40B4-BE49-F238E27FC236}">
                <a16:creationId xmlns:a16="http://schemas.microsoft.com/office/drawing/2014/main" id="{38C9E466-C400-4F59-90EE-DC68E2F2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7" y="48074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ndera de Castilla y León">
            <a:extLst>
              <a:ext uri="{FF2B5EF4-FFF2-40B4-BE49-F238E27FC236}">
                <a16:creationId xmlns:a16="http://schemas.microsoft.com/office/drawing/2014/main" id="{ECA21239-DE1A-44B1-8368-7A191D3D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00" y="4897463"/>
            <a:ext cx="11695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ub Triatlón CAPA (@TriatlonCapa) | Twitter">
            <a:extLst>
              <a:ext uri="{FF2B5EF4-FFF2-40B4-BE49-F238E27FC236}">
                <a16:creationId xmlns:a16="http://schemas.microsoft.com/office/drawing/2014/main" id="{8ADAB97C-23D7-4E54-9B4D-EE81EEB1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7" y="607084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ndera de Andalucía">
            <a:extLst>
              <a:ext uri="{FF2B5EF4-FFF2-40B4-BE49-F238E27FC236}">
                <a16:creationId xmlns:a16="http://schemas.microsoft.com/office/drawing/2014/main" id="{A32B11DA-56E8-4BDB-A2E5-5D9A0FE8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8" y="6160841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A208 Triatlón Club - Home | Facebook">
            <a:extLst>
              <a:ext uri="{FF2B5EF4-FFF2-40B4-BE49-F238E27FC236}">
                <a16:creationId xmlns:a16="http://schemas.microsoft.com/office/drawing/2014/main" id="{FCA74D88-CAC9-4A16-A88A-FC731C99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6" y="3546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andera de la Comunidad Valenciana">
            <a:extLst>
              <a:ext uri="{FF2B5EF4-FFF2-40B4-BE49-F238E27FC236}">
                <a16:creationId xmlns:a16="http://schemas.microsoft.com/office/drawing/2014/main" id="{6B1B052E-927A-412C-BDD9-052CC507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79" y="3636800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5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03107"/>
              </p:ext>
            </p:extLst>
          </p:nvPr>
        </p:nvGraphicFramePr>
        <p:xfrm>
          <a:off x="0" y="1457806"/>
          <a:ext cx="10688638" cy="4518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1279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205765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921060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8053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Paula del Pozo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Julen Andueza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Marina Caraballo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Eduardo Escalante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11:30</a:t>
                      </a:r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Marina Muñoz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Jaime Izquierdo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Domingo 3 de Mayo / Serie 4</a:t>
            </a:r>
          </a:p>
        </p:txBody>
      </p:sp>
      <p:pic>
        <p:nvPicPr>
          <p:cNvPr id="6" name="Picture 6" descr="Triatlon Saltoki-trikideak | Facebook">
            <a:extLst>
              <a:ext uri="{FF2B5EF4-FFF2-40B4-BE49-F238E27FC236}">
                <a16:creationId xmlns:a16="http://schemas.microsoft.com/office/drawing/2014/main" id="{09A00D87-B5F7-4A48-A6D1-E34F0E87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6" y="2382389"/>
            <a:ext cx="27562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andera de Navarra">
            <a:extLst>
              <a:ext uri="{FF2B5EF4-FFF2-40B4-BE49-F238E27FC236}">
                <a16:creationId xmlns:a16="http://schemas.microsoft.com/office/drawing/2014/main" id="{D48996D2-0206-4E31-A06E-8A430D71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9" y="238238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iatlón Soriano (@trisoriano) | Twitter">
            <a:extLst>
              <a:ext uri="{FF2B5EF4-FFF2-40B4-BE49-F238E27FC236}">
                <a16:creationId xmlns:a16="http://schemas.microsoft.com/office/drawing/2014/main" id="{E7E96686-E91C-43C0-B340-FFB530D8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01" y="479454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lub Triatlón Isbilya Sloppy Joe´s | Deporte, salud y compañerismo.">
            <a:extLst>
              <a:ext uri="{FF2B5EF4-FFF2-40B4-BE49-F238E27FC236}">
                <a16:creationId xmlns:a16="http://schemas.microsoft.com/office/drawing/2014/main" id="{381F3A97-0F87-4CB9-9A3B-C16659AE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3" y="3610072"/>
            <a:ext cx="315616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ndera de Andalucía">
            <a:extLst>
              <a:ext uri="{FF2B5EF4-FFF2-40B4-BE49-F238E27FC236}">
                <a16:creationId xmlns:a16="http://schemas.microsoft.com/office/drawing/2014/main" id="{AAE3D92F-1099-4F1B-82FE-FFE3A24B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8" y="3610072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ndera de Castilla y León">
            <a:extLst>
              <a:ext uri="{FF2B5EF4-FFF2-40B4-BE49-F238E27FC236}">
                <a16:creationId xmlns:a16="http://schemas.microsoft.com/office/drawing/2014/main" id="{6D3C01CF-04D7-44B4-988D-0D16B2BE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37" y="4930244"/>
            <a:ext cx="11695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3403"/>
              </p:ext>
            </p:extLst>
          </p:nvPr>
        </p:nvGraphicFramePr>
        <p:xfrm>
          <a:off x="0" y="1457806"/>
          <a:ext cx="10688637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1278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212463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914362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8053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Lara Castro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Leo Suárez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Maria Crespo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David </a:t>
                      </a:r>
                      <a:r>
                        <a:rPr lang="es-ES" sz="2200" b="1" dirty="0" err="1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Zaro</a:t>
                      </a:r>
                      <a:endParaRPr lang="es-ES" sz="22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María Abelenda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Ismael </a:t>
                      </a:r>
                      <a:r>
                        <a:rPr lang="es-ES" sz="2200" b="1" dirty="0" err="1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Vieitez</a:t>
                      </a:r>
                      <a:endParaRPr lang="es-ES" sz="22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Isabel Alonso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Victor del Río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Domingo 3 de Mayo / Serie 5</a:t>
            </a:r>
          </a:p>
        </p:txBody>
      </p:sp>
      <p:pic>
        <p:nvPicPr>
          <p:cNvPr id="6" name="Picture 10" descr="Triatlón Arcade Inforhouse - Inicio | Facebook">
            <a:extLst>
              <a:ext uri="{FF2B5EF4-FFF2-40B4-BE49-F238E27FC236}">
                <a16:creationId xmlns:a16="http://schemas.microsoft.com/office/drawing/2014/main" id="{C9677F0D-3C46-4E76-BD7C-16A2830B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0" y="2295621"/>
            <a:ext cx="14034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 de Galicia">
            <a:extLst>
              <a:ext uri="{FF2B5EF4-FFF2-40B4-BE49-F238E27FC236}">
                <a16:creationId xmlns:a16="http://schemas.microsoft.com/office/drawing/2014/main" id="{DB2F4C6C-ED46-46A9-8F6F-2D76489F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2385621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riatlon Arteixo (@triarteixo) | Twitter">
            <a:extLst>
              <a:ext uri="{FF2B5EF4-FFF2-40B4-BE49-F238E27FC236}">
                <a16:creationId xmlns:a16="http://schemas.microsoft.com/office/drawing/2014/main" id="{CCDA99AE-E27C-40B4-B120-3CDA365D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6" y="479797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ndera de Galicia">
            <a:extLst>
              <a:ext uri="{FF2B5EF4-FFF2-40B4-BE49-F238E27FC236}">
                <a16:creationId xmlns:a16="http://schemas.microsoft.com/office/drawing/2014/main" id="{727F50CA-290A-42A2-AC18-AEF0765E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488797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LUBES FEDERADOS 2020 – Triatlon Castilla y León">
            <a:extLst>
              <a:ext uri="{FF2B5EF4-FFF2-40B4-BE49-F238E27FC236}">
                <a16:creationId xmlns:a16="http://schemas.microsoft.com/office/drawing/2014/main" id="{86AAA48A-50BD-483D-B97D-3CF067F7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9" y="6158162"/>
            <a:ext cx="219395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ndera de Castilla y León">
            <a:extLst>
              <a:ext uri="{FF2B5EF4-FFF2-40B4-BE49-F238E27FC236}">
                <a16:creationId xmlns:a16="http://schemas.microsoft.com/office/drawing/2014/main" id="{C5313720-C01A-431A-8B42-E94EA820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45" y="6158162"/>
            <a:ext cx="11695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riatlon Europa: 2012">
            <a:extLst>
              <a:ext uri="{FF2B5EF4-FFF2-40B4-BE49-F238E27FC236}">
                <a16:creationId xmlns:a16="http://schemas.microsoft.com/office/drawing/2014/main" id="{A891F16A-8195-4DA8-B0F7-D04EC8B4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" y="3544085"/>
            <a:ext cx="136551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andera de Aragón (Institucional)">
            <a:extLst>
              <a:ext uri="{FF2B5EF4-FFF2-40B4-BE49-F238E27FC236}">
                <a16:creationId xmlns:a16="http://schemas.microsoft.com/office/drawing/2014/main" id="{2EBB8295-F649-45CA-9438-7D647098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79" y="3634085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7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0D14C2-2378-4BDF-B667-75794F2B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46646"/>
              </p:ext>
            </p:extLst>
          </p:nvPr>
        </p:nvGraphicFramePr>
        <p:xfrm>
          <a:off x="0" y="1457806"/>
          <a:ext cx="10688638" cy="5781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1279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1212463">
                  <a:extLst>
                    <a:ext uri="{9D8B030D-6E8A-4147-A177-3AD203B41FA5}">
                      <a16:colId xmlns:a16="http://schemas.microsoft.com/office/drawing/2014/main" val="2996211623"/>
                    </a:ext>
                  </a:extLst>
                </a:gridCol>
                <a:gridCol w="2914362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  <a:gridCol w="1580534">
                  <a:extLst>
                    <a:ext uri="{9D8B030D-6E8A-4147-A177-3AD203B41FA5}">
                      <a16:colId xmlns:a16="http://schemas.microsoft.com/office/drawing/2014/main" val="1563382073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Club / Federación Autonómica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Serie</a:t>
                      </a:r>
                    </a:p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Resultado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Irene Peinado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Noel Reyes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Nerea Arévalo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Raul Sánchez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Inés Castaño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Cristóbal Dios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3 Mayo</a:t>
                      </a:r>
                    </a:p>
                    <a:p>
                      <a:pPr algn="ctr"/>
                      <a:r>
                        <a:rPr lang="es-ES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Beatriz Alonso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Darío Pérez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00:00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Domingo 3 de Mayo / Serie 6</a:t>
            </a:r>
          </a:p>
        </p:txBody>
      </p:sp>
      <p:pic>
        <p:nvPicPr>
          <p:cNvPr id="6" name="Picture 10" descr="ADSevilla (@_ADSevilla) | Twitter">
            <a:extLst>
              <a:ext uri="{FF2B5EF4-FFF2-40B4-BE49-F238E27FC236}">
                <a16:creationId xmlns:a16="http://schemas.microsoft.com/office/drawing/2014/main" id="{694D1625-2B59-4A1A-94CC-0687B68D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2" y="238238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andera de Andalucía">
            <a:extLst>
              <a:ext uri="{FF2B5EF4-FFF2-40B4-BE49-F238E27FC236}">
                <a16:creationId xmlns:a16="http://schemas.microsoft.com/office/drawing/2014/main" id="{9C6CC0BA-E949-42F6-B7B1-577FD991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38238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nicio - TripentaTerrasdeLugo.com">
            <a:extLst>
              <a:ext uri="{FF2B5EF4-FFF2-40B4-BE49-F238E27FC236}">
                <a16:creationId xmlns:a16="http://schemas.microsoft.com/office/drawing/2014/main" id="{0A665ED2-66F2-4226-A9A9-4AACE9C8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7" y="4958990"/>
            <a:ext cx="157252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ub Tritones Rioja | Escuela de Triatlón Tritones Rioja - Juegos ...">
            <a:extLst>
              <a:ext uri="{FF2B5EF4-FFF2-40B4-BE49-F238E27FC236}">
                <a16:creationId xmlns:a16="http://schemas.microsoft.com/office/drawing/2014/main" id="{2C9B55DE-D679-4952-8E5F-AF7BF629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7" y="6129066"/>
            <a:ext cx="187317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alavera Training (@talaveratrainin) | Twitter">
            <a:extLst>
              <a:ext uri="{FF2B5EF4-FFF2-40B4-BE49-F238E27FC236}">
                <a16:creationId xmlns:a16="http://schemas.microsoft.com/office/drawing/2014/main" id="{A1D93643-6DD7-4DF7-AC92-976E42A29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b="30682"/>
          <a:stretch/>
        </p:blipFill>
        <p:spPr bwMode="auto">
          <a:xfrm>
            <a:off x="430131" y="3634524"/>
            <a:ext cx="24103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ndera de Castilla-La Mancha (modelo habitual)">
            <a:extLst>
              <a:ext uri="{FF2B5EF4-FFF2-40B4-BE49-F238E27FC236}">
                <a16:creationId xmlns:a16="http://schemas.microsoft.com/office/drawing/2014/main" id="{E56F2FA9-F790-434B-9641-DEAE68CB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79" y="3634524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andera de Galicia">
            <a:extLst>
              <a:ext uri="{FF2B5EF4-FFF2-40B4-BE49-F238E27FC236}">
                <a16:creationId xmlns:a16="http://schemas.microsoft.com/office/drawing/2014/main" id="{70BD8592-0524-4574-84EF-A1B990A7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78" y="488665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ndera de La Rioja">
            <a:extLst>
              <a:ext uri="{FF2B5EF4-FFF2-40B4-BE49-F238E27FC236}">
                <a16:creationId xmlns:a16="http://schemas.microsoft.com/office/drawing/2014/main" id="{B816324A-97C6-40A1-B485-97D1C274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6138794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9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B4B409E-E7B4-4854-93FC-5379F6B14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99127"/>
              </p:ext>
            </p:extLst>
          </p:nvPr>
        </p:nvGraphicFramePr>
        <p:xfrm>
          <a:off x="235883" y="1457806"/>
          <a:ext cx="10226278" cy="57557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1654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3774624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Oficial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Comunidad Autónoma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Edu Lakuntza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José Morales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Juan Luis Rodríguez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Mónica Zubillaga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pic>
        <p:nvPicPr>
          <p:cNvPr id="4" name="Picture 6" descr="Bandera de la Comunidad Valenciana">
            <a:extLst>
              <a:ext uri="{FF2B5EF4-FFF2-40B4-BE49-F238E27FC236}">
                <a16:creationId xmlns:a16="http://schemas.microsoft.com/office/drawing/2014/main" id="{927C4B3A-F3AC-4C57-A4E6-5082CBBB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1" y="3636800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ndera de Andalucía">
            <a:extLst>
              <a:ext uri="{FF2B5EF4-FFF2-40B4-BE49-F238E27FC236}">
                <a16:creationId xmlns:a16="http://schemas.microsoft.com/office/drawing/2014/main" id="{9B8D5885-65EA-4480-8FE0-52091AF3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0" y="4876207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ndera de Navarra">
            <a:extLst>
              <a:ext uri="{FF2B5EF4-FFF2-40B4-BE49-F238E27FC236}">
                <a16:creationId xmlns:a16="http://schemas.microsoft.com/office/drawing/2014/main" id="{AD124B9C-F3A2-45CC-B0B3-BDF7BD45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1" y="6115614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380DFF-FA0F-48B6-BC86-D5D1F0466993}"/>
              </a:ext>
            </a:extLst>
          </p:cNvPr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Sábado 2 de Mayo / Oficiales</a:t>
            </a:r>
          </a:p>
        </p:txBody>
      </p:sp>
      <p:pic>
        <p:nvPicPr>
          <p:cNvPr id="5124" name="Picture 4" descr="Bandera del País Vasco">
            <a:extLst>
              <a:ext uri="{FF2B5EF4-FFF2-40B4-BE49-F238E27FC236}">
                <a16:creationId xmlns:a16="http://schemas.microsoft.com/office/drawing/2014/main" id="{F71A6C21-BBF2-4B50-B012-CFF28DC4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9" y="2347959"/>
            <a:ext cx="16071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5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B4B409E-E7B4-4854-93FC-5379F6B14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80899"/>
              </p:ext>
            </p:extLst>
          </p:nvPr>
        </p:nvGraphicFramePr>
        <p:xfrm>
          <a:off x="235883" y="1457806"/>
          <a:ext cx="10226278" cy="57557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1654">
                  <a:extLst>
                    <a:ext uri="{9D8B030D-6E8A-4147-A177-3AD203B41FA5}">
                      <a16:colId xmlns:a16="http://schemas.microsoft.com/office/drawing/2014/main" val="2515500474"/>
                    </a:ext>
                  </a:extLst>
                </a:gridCol>
                <a:gridCol w="3774624">
                  <a:extLst>
                    <a:ext uri="{9D8B030D-6E8A-4147-A177-3AD203B41FA5}">
                      <a16:colId xmlns:a16="http://schemas.microsoft.com/office/drawing/2014/main" val="105902064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Oficial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" panose="02000000000000000000"/>
                        </a:rPr>
                        <a:t>Comunidad Autónoma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527212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Antonio Cosme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2400" b="1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19309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Mónica Flores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9559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Esther Sánchez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20156"/>
                  </a:ext>
                </a:extLst>
              </a:tr>
              <a:tr h="1262422"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rgbClr val="C00000"/>
                          </a:solidFill>
                          <a:latin typeface="Roboto" panose="02000000000000000000"/>
                        </a:rPr>
                        <a:t>Vicente Sánchez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C00000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90838"/>
                  </a:ext>
                </a:extLst>
              </a:tr>
            </a:tbl>
          </a:graphicData>
        </a:graphic>
      </p:graphicFrame>
      <p:pic>
        <p:nvPicPr>
          <p:cNvPr id="4" name="Picture 6" descr="Bandera de la Comunidad Valenciana">
            <a:extLst>
              <a:ext uri="{FF2B5EF4-FFF2-40B4-BE49-F238E27FC236}">
                <a16:creationId xmlns:a16="http://schemas.microsoft.com/office/drawing/2014/main" id="{927C4B3A-F3AC-4C57-A4E6-5082CBBB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0" y="488370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la Región de Murcia">
            <a:extLst>
              <a:ext uri="{FF2B5EF4-FFF2-40B4-BE49-F238E27FC236}">
                <a16:creationId xmlns:a16="http://schemas.microsoft.com/office/drawing/2014/main" id="{6E0BCCAC-50EB-449A-8B7C-1026959B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0" y="6105044"/>
            <a:ext cx="135338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 de Galicia">
            <a:extLst>
              <a:ext uri="{FF2B5EF4-FFF2-40B4-BE49-F238E27FC236}">
                <a16:creationId xmlns:a16="http://schemas.microsoft.com/office/drawing/2014/main" id="{232458FE-CDEF-489A-8318-E2C7D181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2" y="3573153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0A5E18C-E917-475A-905A-DAEDC1FA819F}"/>
              </a:ext>
            </a:extLst>
          </p:cNvPr>
          <p:cNvSpPr txBox="1"/>
          <p:nvPr/>
        </p:nvSpPr>
        <p:spPr>
          <a:xfrm>
            <a:off x="5753100" y="218458"/>
            <a:ext cx="465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E00202"/>
                </a:solidFill>
                <a:latin typeface="Roboto" panose="02000000000000000000"/>
              </a:rPr>
              <a:t>Domingo 3 de Mayo / Oficiales</a:t>
            </a:r>
          </a:p>
        </p:txBody>
      </p:sp>
      <p:pic>
        <p:nvPicPr>
          <p:cNvPr id="10" name="Picture 2" descr="Bandera de Castilla-La Mancha (modelo habitual)">
            <a:extLst>
              <a:ext uri="{FF2B5EF4-FFF2-40B4-BE49-F238E27FC236}">
                <a16:creationId xmlns:a16="http://schemas.microsoft.com/office/drawing/2014/main" id="{2618CF58-0E2E-47A8-B2D8-CD32D50AB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51" y="2347959"/>
            <a:ext cx="13533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00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411</Words>
  <Application>Microsoft Office PowerPoint</Application>
  <PresentationFormat>Personalizado</PresentationFormat>
  <Paragraphs>216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4MAC</dc:creator>
  <cp:lastModifiedBy>Jorge Garcia</cp:lastModifiedBy>
  <cp:revision>48</cp:revision>
  <dcterms:created xsi:type="dcterms:W3CDTF">2018-09-21T08:15:32Z</dcterms:created>
  <dcterms:modified xsi:type="dcterms:W3CDTF">2020-05-01T14:21:50Z</dcterms:modified>
</cp:coreProperties>
</file>